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slide4.xml" ContentType="application/vnd.openxmlformats-officedocument.presentationml.slid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</p:sldIdLst>
  <p:sldSz cx="6858000" cy="9144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342720" y="364680"/>
            <a:ext cx="6171840" cy="70768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342720" y="49096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3505320" y="49096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342720" y="4909680"/>
            <a:ext cx="617184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342720" y="4909680"/>
            <a:ext cx="617184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342720" y="49096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3505320" y="49096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2429640" y="21394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516560" y="21394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342720" y="49096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2429640" y="49096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4516560" y="49096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342720" y="364680"/>
            <a:ext cx="6171840" cy="70768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342720" y="49096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3505320" y="49096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342720" y="4909680"/>
            <a:ext cx="617184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342720" y="4909680"/>
            <a:ext cx="617184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342720" y="49096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3505320" y="4909680"/>
            <a:ext cx="3011760" cy="25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2429640" y="21394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4516560" y="21394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342720" y="49096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2429640" y="49096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4516560" y="4909680"/>
            <a:ext cx="1987200" cy="2529360"/>
          </a:xfrm>
          <a:prstGeom prst="rect">
            <a:avLst/>
          </a:prstGeom>
        </p:spPr>
        <p:txBody>
          <a:bodyPr lIns="0" rIns="0" tIns="0" bIns="0">
            <a:normAutofit fontScale="70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342720" y="364680"/>
            <a:ext cx="6171480" cy="15260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342720" y="364680"/>
            <a:ext cx="6171840" cy="15264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hyperlink" Target="http://mamideti.ru/zdorovie-rebenka/kogda-rebenok-ploxo-spit/" TargetMode="External"/><Relationship Id="rId3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3" descr="C:\Users\User\Desktop\1298020024_004.jpg"/>
          <p:cNvPicPr/>
          <p:nvPr/>
        </p:nvPicPr>
        <p:blipFill>
          <a:blip r:embed="rId1"/>
          <a:srcRect l="0" t="0" r="0" b="6967"/>
          <a:stretch/>
        </p:blipFill>
        <p:spPr>
          <a:xfrm>
            <a:off x="0" y="0"/>
            <a:ext cx="6857280" cy="9143280"/>
          </a:xfrm>
          <a:prstGeom prst="rect">
            <a:avLst/>
          </a:prstGeom>
          <a:ln w="0">
            <a:noFill/>
          </a:ln>
        </p:spPr>
      </p:pic>
      <p:sp>
        <p:nvSpPr>
          <p:cNvPr id="77" name="CustomShape 1"/>
          <p:cNvSpPr/>
          <p:nvPr/>
        </p:nvSpPr>
        <p:spPr>
          <a:xfrm>
            <a:off x="514440" y="0"/>
            <a:ext cx="5828760" cy="2842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Консультация для родителей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78" name="CustomShape 2"/>
          <p:cNvSpPr/>
          <p:nvPr/>
        </p:nvSpPr>
        <p:spPr>
          <a:xfrm>
            <a:off x="1028880" y="2915640"/>
            <a:ext cx="4799880" cy="460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70000"/>
          </a:bodyPr>
          <a:p>
            <a:pPr algn="ctr">
              <a:lnSpc>
                <a:spcPct val="100000"/>
              </a:lnSpc>
              <a:spcBef>
                <a:spcPts val="879"/>
              </a:spcBef>
              <a:tabLst>
                <a:tab algn="l" pos="0"/>
              </a:tabLst>
            </a:pPr>
            <a:r>
              <a:rPr b="1" lang="ru-RU" sz="4400" spc="-1" strike="noStrike">
                <a:solidFill>
                  <a:srgbClr val="002060"/>
                </a:solidFill>
                <a:latin typeface="Times New Roman"/>
              </a:rPr>
              <a:t>Тема : « Здоровый сон-залог  здоровья»</a:t>
            </a: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44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320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2060"/>
                </a:solidFill>
                <a:latin typeface="Times New Roman"/>
              </a:rPr>
              <a:t>Разработал</a:t>
            </a:r>
            <a:endParaRPr b="0" lang="ru-RU" sz="20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320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2060"/>
                </a:solidFill>
                <a:latin typeface="Times New Roman"/>
              </a:rPr>
              <a:t>Воспитатель:</a:t>
            </a:r>
            <a:endParaRPr b="0" lang="ru-RU" sz="20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320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2060"/>
                </a:solidFill>
                <a:latin typeface="Times New Roman"/>
              </a:rPr>
              <a:t>Гаврина Т.Ю.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3" descr="C:\Users\User\Desktop\1298020024_004.jpg"/>
          <p:cNvPicPr/>
          <p:nvPr/>
        </p:nvPicPr>
        <p:blipFill>
          <a:blip r:embed="rId1"/>
          <a:srcRect l="0" t="0" r="0" b="6387"/>
          <a:stretch/>
        </p:blipFill>
        <p:spPr>
          <a:xfrm>
            <a:off x="0" y="0"/>
            <a:ext cx="6857280" cy="9143280"/>
          </a:xfrm>
          <a:prstGeom prst="rect">
            <a:avLst/>
          </a:prstGeom>
          <a:ln w="0">
            <a:noFill/>
          </a:ln>
        </p:spPr>
      </p:pic>
      <p:sp>
        <p:nvSpPr>
          <p:cNvPr id="80" name="CustomShape 1"/>
          <p:cNvSpPr/>
          <p:nvPr/>
        </p:nvSpPr>
        <p:spPr>
          <a:xfrm>
            <a:off x="620640" y="395640"/>
            <a:ext cx="5328000" cy="8136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Сон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 важное условие для здоровья, бодрости и высокой работоспособности человека. Крепкий сон- залог гармоничного развития, один из важных элементов человека, а особенно ребенка. Именно во сне происходит сложнейшая работа, в результате которой формируется мозг, развивается тело. Нужно постараться в максимальной степени соблюдать ритм сна и бодрствования.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Для того чтобы </a:t>
            </a:r>
            <a:r>
              <a:rPr b="0" lang="ru-RU" sz="2400" spc="-1" strike="noStrike" u="sng">
                <a:solidFill>
                  <a:srgbClr val="0000ff"/>
                </a:solidFill>
                <a:uFillTx/>
                <a:latin typeface="Times New Roman"/>
                <a:ea typeface="DejaVu Sans"/>
                <a:hlinkClick r:id="rId2"/>
              </a:rPr>
              <a:t>сон был полноценным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, он должен быть не только довольно продолжительным, но и довольно глубоким. Его надо правильно организовать. Важно приучить ребенка ложиться спать и вставать всегда в один и тот же время. Большое значение имеет обстановка, которая готовит к сну.</a:t>
            </a:r>
            <a:br/>
            <a:br/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2" descr="C:\Users\User\Desktop\1298020024_004.jpg"/>
          <p:cNvPicPr/>
          <p:nvPr/>
        </p:nvPicPr>
        <p:blipFill>
          <a:blip r:embed="rId1"/>
          <a:srcRect l="0" t="0" r="0" b="5886"/>
          <a:stretch/>
        </p:blipFill>
        <p:spPr>
          <a:xfrm>
            <a:off x="0" y="0"/>
            <a:ext cx="6857280" cy="9143280"/>
          </a:xfrm>
          <a:prstGeom prst="rect">
            <a:avLst/>
          </a:prstGeom>
          <a:ln w="0">
            <a:noFill/>
          </a:ln>
        </p:spPr>
      </p:pic>
      <p:sp>
        <p:nvSpPr>
          <p:cNvPr id="82" name="CustomShape 1"/>
          <p:cNvSpPr/>
          <p:nvPr/>
        </p:nvSpPr>
        <p:spPr>
          <a:xfrm>
            <a:off x="692640" y="251640"/>
            <a:ext cx="5400000" cy="7405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В вечерний туалет, кроме тщательного мытья рук, лицо и шеи, хорошо ввести мытье ног водой комнатной температуры. Это полезно для гигиены, закаливание организма и укрепление нервной системы. Для детей с повышенной возбуждаемостью рекомендуется на ночь теплая гигиеническая ванна, но об этом надо посоветоваться с врачом.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Время ужина — не позднее, чем за 1-1,5 часа до сна. Более поздний ужин мешает наступлению глубокого сна. Если дети ужинают вместе с взрослыми за 2-3 часа к сну, хорошо дать им перед сном стакан кефира или простокваши, так как чувство голода тоже мешает спокойному сну.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Спать дети должны на отдельной, умеренно мягкой постели. 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2" descr="C:\Users\User\Desktop\1298020024_004.jpg"/>
          <p:cNvPicPr/>
          <p:nvPr/>
        </p:nvPicPr>
        <p:blipFill>
          <a:blip r:embed="rId1"/>
          <a:srcRect l="0" t="0" r="0" b="7373"/>
          <a:stretch/>
        </p:blipFill>
        <p:spPr>
          <a:xfrm>
            <a:off x="0" y="0"/>
            <a:ext cx="6857280" cy="9143280"/>
          </a:xfrm>
          <a:prstGeom prst="rect">
            <a:avLst/>
          </a:prstGeom>
          <a:ln w="0">
            <a:noFill/>
          </a:ln>
        </p:spPr>
      </p:pic>
      <p:sp>
        <p:nvSpPr>
          <p:cNvPr id="84" name="CustomShape 1"/>
          <p:cNvSpPr/>
          <p:nvPr/>
        </p:nvSpPr>
        <p:spPr>
          <a:xfrm>
            <a:off x="980640" y="0"/>
            <a:ext cx="5112000" cy="9782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Для сна ребенка вреден шум и яркий свет. Засыпание в таких условиях вызывает в детском организме большое нервное напряжение, сон неглубокий и не приносит полного отдыха. При засыпании ребенка и во время сна надо погасить свет, выключить или приглушить радио, телевизор.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Комната перед сном должна быть хорошо проветренной. Свежий воздух — одна из важнейших условий глубокого, крепкого сна. Постепенно надо приучать ребенка спать при открытом окне летом и открытой форточке зимой.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Недосыпание пагубно обозначается на детском организме, вызывает нервозность, ослабляет сопротивление заболеваниям, замедляет физическое развитие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             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                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Будьте здоровы!!!!</a:t>
            </a:r>
            <a:br/>
            <a:br/>
            <a:br/>
            <a:br/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</TotalTime>
  <Application>LibreOffice/7.0.3.1$Windows_X86_64 LibreOffice_project/d7547858d014d4cf69878db179d326fc3483e082</Application>
  <Words>181</Words>
  <Paragraphs>15</Paragraphs>
  <Company>SPecialiST RePack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2016-03-17T04:01:59Z</dcterms:created>
  <dc:creator>Марина</dc:creator>
  <dc:description/>
  <dc:language>ru-RU</dc:language>
  <cp:lastModifiedBy/>
  <dcterms:modified xsi:type="dcterms:W3CDTF">2022-12-18T22:27:13Z</dcterms:modified>
  <cp:revision>7</cp:revision>
  <dc:subject/>
  <dc:title>Консультация для родителей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On-screen Show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4</vt:i4>
  </property>
</Properties>
</file>