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media/image1.jpeg" ContentType="image/jpeg"/>
  <Override PartName="/ppt/media/audio1.wav" ContentType="audio/x-wav"/>
  <Override PartName="/ppt/media/image59.gif" ContentType="image/gif"/>
  <Override PartName="/ppt/media/image2.jpeg" ContentType="image/jpeg"/>
  <Override PartName="/ppt/media/image55.jpeg" ContentType="image/jpeg"/>
  <Override PartName="/ppt/media/image3.jpeg" ContentType="image/jpeg"/>
  <Override PartName="/ppt/media/image12.jpeg" ContentType="image/jpeg"/>
  <Override PartName="/ppt/media/audio2.wav" ContentType="audio/x-wav"/>
  <Override PartName="/ppt/media/image4.jpeg" ContentType="image/jpeg"/>
  <Override PartName="/ppt/media/image22.gif" ContentType="image/gif"/>
  <Override PartName="/ppt/media/image5.jpeg" ContentType="image/jpeg"/>
  <Override PartName="/ppt/media/image57.jpeg" ContentType="image/jpeg"/>
  <Override PartName="/ppt/media/image6.jpeg" ContentType="image/jpeg"/>
  <Override PartName="/ppt/media/image42.gif" ContentType="image/gif"/>
  <Override PartName="/ppt/media/image7.jpeg" ContentType="image/jpeg"/>
  <Override PartName="/ppt/media/image31.png" ContentType="image/pn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3.png" ContentType="image/png"/>
  <Override PartName="/ppt/media/image34.gif" ContentType="image/gif"/>
  <Override PartName="/ppt/media/audio3.wav" ContentType="audio/x-wav"/>
  <Override PartName="/ppt/media/image40.jpeg" ContentType="image/jpeg"/>
  <Override PartName="/ppt/media/image41.gif" ContentType="image/gif"/>
  <Override PartName="/ppt/media/image14.jpeg" ContentType="image/jpeg"/>
  <Override PartName="/ppt/media/image60.gif" ContentType="image/gif"/>
  <Override PartName="/ppt/media/image15.jpeg" ContentType="image/jpeg"/>
  <Override PartName="/ppt/media/image16.gif" ContentType="image/gif"/>
  <Override PartName="/ppt/media/image33.jpeg" ContentType="image/jpeg"/>
  <Override PartName="/ppt/media/image17.gif" ContentType="image/gif"/>
  <Override PartName="/ppt/media/image61.jpeg" ContentType="image/jpeg"/>
  <Override PartName="/ppt/media/image18.gif" ContentType="image/gif"/>
  <Override PartName="/ppt/media/image19.jpeg" ContentType="image/jpeg"/>
  <Override PartName="/ppt/media/image43.gif" ContentType="image/gif"/>
  <Override PartName="/ppt/media/image20.jpeg" ContentType="image/jpeg"/>
  <Override PartName="/ppt/media/image21.gif" ContentType="image/gif"/>
  <Override PartName="/ppt/media/image28.jpeg" ContentType="image/jpeg"/>
  <Override PartName="/ppt/media/image23.png" ContentType="image/png"/>
  <Override PartName="/ppt/media/image44.gif" ContentType="image/gif"/>
  <Override PartName="/ppt/media/image24.jpeg" ContentType="image/jpeg"/>
  <Override PartName="/ppt/media/image38.gif" ContentType="image/gif"/>
  <Override PartName="/ppt/media/image25.jpeg" ContentType="image/jpeg"/>
  <Override PartName="/ppt/media/image48.gif" ContentType="image/gif"/>
  <Override PartName="/ppt/media/image26.gif" ContentType="image/gif"/>
  <Override PartName="/ppt/media/image62.jpeg" ContentType="image/jpeg"/>
  <Override PartName="/ppt/media/image27.gif" ContentType="image/gif"/>
  <Override PartName="/ppt/media/image29.jpeg" ContentType="image/jpeg"/>
  <Override PartName="/ppt/media/image30.png" ContentType="image/png"/>
  <Override PartName="/ppt/media/image51.gif" ContentType="image/gif"/>
  <Override PartName="/ppt/media/image32.png" ContentType="image/png"/>
  <Override PartName="/ppt/media/image53.gif" ContentType="image/gif"/>
  <Override PartName="/ppt/media/image35.gif" ContentType="image/gif"/>
  <Override PartName="/ppt/media/image36.gif" ContentType="image/gif"/>
  <Override PartName="/ppt/media/image37.gif" ContentType="image/gif"/>
  <Override PartName="/ppt/media/image39.jpeg" ContentType="image/jpeg"/>
  <Override PartName="/ppt/media/image45.gif" ContentType="image/gif"/>
  <Override PartName="/ppt/media/image46.gif" ContentType="image/gif"/>
  <Override PartName="/ppt/media/image47.gif" ContentType="image/gif"/>
  <Override PartName="/ppt/media/image49.jpeg" ContentType="image/jpeg"/>
  <Override PartName="/ppt/media/image50.gif" ContentType="image/gif"/>
  <Override PartName="/ppt/media/image52.jpeg" ContentType="image/jpeg"/>
  <Override PartName="/ppt/media/image54.gif" ContentType="image/gif"/>
  <Override PartName="/ppt/media/image56.gif" ContentType="image/gif"/>
  <Override PartName="/ppt/media/image58.gif" ContentType="image/gif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88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10B4B7E5-F1F2-40B9-A6D4-DB1EA5496FA4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5.2.22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7AEE2327-54B5-4ECE-BD71-99A15D30F8FE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5E21EAA6-D242-43B7-BED6-BFFB9289CB95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5.2.22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0D85B102-EF49-4997-B50D-2FF7086C05CE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4B71CAFC-F5FE-4C3C-AA09-617B752EB052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5.2.22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7C63A0F9-E136-4818-8D4F-DA726745D256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audio" Target="../media/audio1.wav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audio" Target="../media/audio1.wav"/><Relationship Id="rId5" Type="http://schemas.openxmlformats.org/officeDocument/2006/relationships/audio" Target="../media/audio1.wav"/><Relationship Id="rId6" Type="http://schemas.openxmlformats.org/officeDocument/2006/relationships/audio" Target="../media/audio2.wav"/><Relationship Id="rId7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audio" Target="../media/audio1.wav"/><Relationship Id="rId6" Type="http://schemas.openxmlformats.org/officeDocument/2006/relationships/audio" Target="../media/audio1.wav"/><Relationship Id="rId7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image" Target="../media/image10.jpeg"/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5" Type="http://schemas.openxmlformats.org/officeDocument/2006/relationships/image" Target="../media/image13.png"/><Relationship Id="rId6" Type="http://schemas.openxmlformats.org/officeDocument/2006/relationships/audio" Target="../media/audio1.wav"/><Relationship Id="rId7" Type="http://schemas.openxmlformats.org/officeDocument/2006/relationships/audio" Target="../media/audio3.wav"/><Relationship Id="rId8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15.jpeg"/><Relationship Id="rId3" Type="http://schemas.openxmlformats.org/officeDocument/2006/relationships/image" Target="../media/image16.gif"/><Relationship Id="rId4" Type="http://schemas.openxmlformats.org/officeDocument/2006/relationships/image" Target="../media/image17.gif"/><Relationship Id="rId5" Type="http://schemas.openxmlformats.org/officeDocument/2006/relationships/image" Target="../media/image18.gif"/><Relationship Id="rId6" Type="http://schemas.openxmlformats.org/officeDocument/2006/relationships/audio" Target="../media/audio1.wav"/><Relationship Id="rId7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image" Target="../media/image20.jpeg"/><Relationship Id="rId3" Type="http://schemas.openxmlformats.org/officeDocument/2006/relationships/image" Target="../media/image21.gif"/><Relationship Id="rId4" Type="http://schemas.openxmlformats.org/officeDocument/2006/relationships/image" Target="../media/image22.gif"/><Relationship Id="rId5" Type="http://schemas.openxmlformats.org/officeDocument/2006/relationships/image" Target="../media/image23.png"/><Relationship Id="rId6" Type="http://schemas.openxmlformats.org/officeDocument/2006/relationships/audio" Target="../media/audio1.wav"/><Relationship Id="rId7" Type="http://schemas.openxmlformats.org/officeDocument/2006/relationships/audio" Target="../media/audio1.wav"/><Relationship Id="rId8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image" Target="../media/image25.jpeg"/><Relationship Id="rId3" Type="http://schemas.openxmlformats.org/officeDocument/2006/relationships/image" Target="../media/image26.gif"/><Relationship Id="rId4" Type="http://schemas.openxmlformats.org/officeDocument/2006/relationships/image" Target="../media/image27.gif"/><Relationship Id="rId5" Type="http://schemas.openxmlformats.org/officeDocument/2006/relationships/image" Target="../media/image28.jpeg"/><Relationship Id="rId6" Type="http://schemas.openxmlformats.org/officeDocument/2006/relationships/audio" Target="../media/audio1.wav"/><Relationship Id="rId7" Type="http://schemas.openxmlformats.org/officeDocument/2006/relationships/audio" Target="../media/audio1.wav"/><Relationship Id="rId8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image" Target="../media/image30.png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3.jpeg"/><Relationship Id="rId2" Type="http://schemas.openxmlformats.org/officeDocument/2006/relationships/image" Target="../media/image34.gif"/><Relationship Id="rId3" Type="http://schemas.openxmlformats.org/officeDocument/2006/relationships/image" Target="../media/image35.gif"/><Relationship Id="rId4" Type="http://schemas.openxmlformats.org/officeDocument/2006/relationships/image" Target="../media/image36.gif"/><Relationship Id="rId5" Type="http://schemas.openxmlformats.org/officeDocument/2006/relationships/image" Target="../media/image37.gif"/><Relationship Id="rId6" Type="http://schemas.openxmlformats.org/officeDocument/2006/relationships/image" Target="../media/image38.gif"/><Relationship Id="rId7" Type="http://schemas.openxmlformats.org/officeDocument/2006/relationships/image" Target="../media/image39.jpeg"/><Relationship Id="rId8" Type="http://schemas.openxmlformats.org/officeDocument/2006/relationships/audio" Target="../media/audio1.wav"/><Relationship Id="rId9" Type="http://schemas.openxmlformats.org/officeDocument/2006/relationships/audio" Target="../media/audio3.wav"/><Relationship Id="rId10" Type="http://schemas.openxmlformats.org/officeDocument/2006/relationships/audio" Target="../media/audio3.wav"/><Relationship Id="rId11" Type="http://schemas.openxmlformats.org/officeDocument/2006/relationships/audio" Target="../media/audio3.wav"/><Relationship Id="rId1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40.jpeg"/><Relationship Id="rId2" Type="http://schemas.openxmlformats.org/officeDocument/2006/relationships/image" Target="../media/image41.gif"/><Relationship Id="rId3" Type="http://schemas.openxmlformats.org/officeDocument/2006/relationships/image" Target="../media/image42.gif"/><Relationship Id="rId4" Type="http://schemas.openxmlformats.org/officeDocument/2006/relationships/image" Target="../media/image43.gif"/><Relationship Id="rId5" Type="http://schemas.openxmlformats.org/officeDocument/2006/relationships/image" Target="../media/image44.gif"/><Relationship Id="rId6" Type="http://schemas.openxmlformats.org/officeDocument/2006/relationships/image" Target="../media/image45.gif"/><Relationship Id="rId7" Type="http://schemas.openxmlformats.org/officeDocument/2006/relationships/image" Target="../media/image46.gif"/><Relationship Id="rId8" Type="http://schemas.openxmlformats.org/officeDocument/2006/relationships/image" Target="../media/image47.gif"/><Relationship Id="rId9" Type="http://schemas.openxmlformats.org/officeDocument/2006/relationships/image" Target="../media/image48.gif"/><Relationship Id="rId10" Type="http://schemas.openxmlformats.org/officeDocument/2006/relationships/audio" Target="../media/audio1.wav"/><Relationship Id="rId11" Type="http://schemas.openxmlformats.org/officeDocument/2006/relationships/audio" Target="../media/audio1.wav"/><Relationship Id="rId12" Type="http://schemas.openxmlformats.org/officeDocument/2006/relationships/audio" Target="../media/audio1.wav"/><Relationship Id="rId13" Type="http://schemas.openxmlformats.org/officeDocument/2006/relationships/audio" Target="../media/audio1.wav"/><Relationship Id="rId14" Type="http://schemas.openxmlformats.org/officeDocument/2006/relationships/audio" Target="../media/audio1.wav"/><Relationship Id="rId15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49.jpeg"/><Relationship Id="rId2" Type="http://schemas.openxmlformats.org/officeDocument/2006/relationships/image" Target="../media/image50.gif"/><Relationship Id="rId3" Type="http://schemas.openxmlformats.org/officeDocument/2006/relationships/image" Target="../media/image51.gif"/><Relationship Id="rId4" Type="http://schemas.openxmlformats.org/officeDocument/2006/relationships/image" Target="../media/image52.jpeg"/><Relationship Id="rId5" Type="http://schemas.openxmlformats.org/officeDocument/2006/relationships/image" Target="../media/image53.gif"/><Relationship Id="rId6" Type="http://schemas.openxmlformats.org/officeDocument/2006/relationships/image" Target="../media/image54.gif"/><Relationship Id="rId7" Type="http://schemas.openxmlformats.org/officeDocument/2006/relationships/image" Target="../media/image55.jpeg"/><Relationship Id="rId8" Type="http://schemas.openxmlformats.org/officeDocument/2006/relationships/image" Target="../media/image56.gif"/><Relationship Id="rId9" Type="http://schemas.openxmlformats.org/officeDocument/2006/relationships/audio" Target="../media/audio1.wav"/><Relationship Id="rId10" Type="http://schemas.openxmlformats.org/officeDocument/2006/relationships/audio" Target="../media/audio1.wav"/><Relationship Id="rId11" Type="http://schemas.openxmlformats.org/officeDocument/2006/relationships/audio" Target="../media/audio1.wav"/><Relationship Id="rId12" Type="http://schemas.openxmlformats.org/officeDocument/2006/relationships/audio" Target="../media/audio1.wav"/><Relationship Id="rId13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57.jpeg"/><Relationship Id="rId2" Type="http://schemas.openxmlformats.org/officeDocument/2006/relationships/image" Target="../media/image58.gif"/><Relationship Id="rId3" Type="http://schemas.openxmlformats.org/officeDocument/2006/relationships/image" Target="../media/image59.gif"/><Relationship Id="rId4" Type="http://schemas.openxmlformats.org/officeDocument/2006/relationships/image" Target="../media/image60.gif"/><Relationship Id="rId5" Type="http://schemas.openxmlformats.org/officeDocument/2006/relationships/image" Target="../media/image61.jpeg"/><Relationship Id="rId6" Type="http://schemas.openxmlformats.org/officeDocument/2006/relationships/image" Target="../media/image62.jpeg"/><Relationship Id="rId7" Type="http://schemas.openxmlformats.org/officeDocument/2006/relationships/audio" Target="../media/audio1.wav"/><Relationship Id="rId8" Type="http://schemas.openxmlformats.org/officeDocument/2006/relationships/audio" Target="../media/audio1.wav"/><Relationship Id="rId9" Type="http://schemas.openxmlformats.org/officeDocument/2006/relationships/audio" Target="../media/audio1.wav"/><Relationship Id="rId10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Рисунок 7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24" name="CustomShape 1"/>
          <p:cNvSpPr/>
          <p:nvPr/>
        </p:nvSpPr>
        <p:spPr>
          <a:xfrm>
            <a:off x="87480" y="188640"/>
            <a:ext cx="5124960" cy="4784040"/>
          </a:xfrm>
          <a:prstGeom prst="rect">
            <a:avLst/>
          </a:prstGeom>
          <a:gradFill rotWithShape="0">
            <a:gsLst>
              <a:gs pos="0">
                <a:srgbClr val="bfd4fe"/>
              </a:gs>
              <a:gs pos="100000">
                <a:srgbClr val="e5efff"/>
              </a:gs>
            </a:gsLst>
            <a:lin ang="16200000"/>
          </a:gradFill>
          <a:ln>
            <a:solidFill>
              <a:srgbClr val="4a7ebb"/>
            </a:solidFill>
            <a:round/>
          </a:ln>
          <a:effectLst>
            <a:innerShdw blurRad="114300">
              <a:srgbClr val="000000"/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50000"/>
              </a:lnSpc>
            </a:pPr>
            <a:r>
              <a:rPr b="1" lang="ru-RU" sz="3600" spc="-1" strike="noStrike">
                <a:solidFill>
                  <a:srgbClr val="002060"/>
                </a:solidFill>
                <a:latin typeface="Times New Roman"/>
              </a:rPr>
              <a:t>Интерактивная игра </a:t>
            </a:r>
            <a:endParaRPr b="0" lang="ru-RU" sz="36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3600" spc="-1" strike="noStrike">
                <a:solidFill>
                  <a:srgbClr val="002060"/>
                </a:solidFill>
                <a:latin typeface="Times New Roman"/>
              </a:rPr>
              <a:t>для детей дошкольного </a:t>
            </a:r>
            <a:endParaRPr b="0" lang="ru-RU" sz="36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3600" spc="-1" strike="noStrike">
                <a:solidFill>
                  <a:srgbClr val="002060"/>
                </a:solidFill>
                <a:latin typeface="Times New Roman"/>
              </a:rPr>
              <a:t>возраста по ПДД </a:t>
            </a:r>
            <a:endParaRPr b="0" lang="ru-RU" sz="36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3600" spc="-1" strike="noStrike">
                <a:solidFill>
                  <a:srgbClr val="002060"/>
                </a:solidFill>
                <a:latin typeface="Times New Roman"/>
              </a:rPr>
              <a:t>«Проверь свои знания»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algn="l" pos="0"/>
              </a:tabLst>
            </a:pP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algn="l" pos="0"/>
              </a:tabLst>
            </a:pPr>
            <a:r>
              <a:rPr b="1" lang="ru-RU" sz="1800" spc="-1" strike="noStrike">
                <a:solidFill>
                  <a:srgbClr val="3c3e42"/>
                </a:solidFill>
                <a:latin typeface="Times New Roman"/>
              </a:rPr>
              <a:t>Составила:   воспитатель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algn="l" pos="0"/>
              </a:tabLst>
            </a:pPr>
            <a:r>
              <a:rPr b="1" lang="ru-RU" sz="1800" spc="-1" strike="noStrike">
                <a:solidFill>
                  <a:srgbClr val="3c3e42"/>
                </a:solidFill>
                <a:latin typeface="Times New Roman"/>
              </a:rPr>
              <a:t> </a:t>
            </a:r>
            <a:r>
              <a:rPr b="1" lang="ru-RU" sz="1800" spc="-1" strike="noStrike">
                <a:solidFill>
                  <a:srgbClr val="3c3e42"/>
                </a:solidFill>
                <a:latin typeface="Times New Roman"/>
              </a:rPr>
              <a:t>Гаврина Татьяна Юрьевна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01"/>
              </a:spcBef>
              <a:tabLst>
                <a:tab algn="l" pos="0"/>
              </a:tabLst>
            </a:pPr>
            <a:r>
              <a:rPr b="1" lang="ru-RU" sz="1800" spc="-1" strike="noStrike">
                <a:solidFill>
                  <a:srgbClr val="3c3e42"/>
                </a:solidFill>
                <a:latin typeface="Times New Roman"/>
              </a:rPr>
              <a:t>МАДОУ №16 г.Краснотурьинск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1500">
        <p:sndAc>
          <p:stSnd>
            <p:snd r:embed="rId2" name="audio1.wav"/>
          </p:stSnd>
        </p:sndAc>
      </p:transition>
    </mc:Choice>
    <mc:Fallback>
      <p:transition spd="slow">
        <p:sndAc>
          <p:stSnd>
            <p:snd r:embed="rId2" name="audio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pic>
        <p:nvPicPr>
          <p:cNvPr id="126" name="Рисунок 1" descr=""/>
          <p:cNvPicPr/>
          <p:nvPr/>
        </p:nvPicPr>
        <p:blipFill>
          <a:blip r:embed="rId2"/>
          <a:stretch/>
        </p:blipFill>
        <p:spPr>
          <a:xfrm>
            <a:off x="1043640" y="2968560"/>
            <a:ext cx="3528000" cy="3252600"/>
          </a:xfrm>
          <a:prstGeom prst="rect">
            <a:avLst/>
          </a:prstGeom>
          <a:ln w="0">
            <a:noFill/>
          </a:ln>
        </p:spPr>
      </p:pic>
      <p:pic>
        <p:nvPicPr>
          <p:cNvPr id="127" name="Рисунок 2" descr=""/>
          <p:cNvPicPr/>
          <p:nvPr/>
        </p:nvPicPr>
        <p:blipFill>
          <a:blip r:embed="rId3"/>
          <a:stretch/>
        </p:blipFill>
        <p:spPr>
          <a:xfrm>
            <a:off x="4716000" y="2974680"/>
            <a:ext cx="3511440" cy="3246480"/>
          </a:xfrm>
          <a:prstGeom prst="rect">
            <a:avLst/>
          </a:prstGeom>
          <a:ln w="0">
            <a:noFill/>
          </a:ln>
        </p:spPr>
      </p:pic>
      <p:sp>
        <p:nvSpPr>
          <p:cNvPr id="128" name="CustomShape 1"/>
          <p:cNvSpPr/>
          <p:nvPr/>
        </p:nvSpPr>
        <p:spPr>
          <a:xfrm>
            <a:off x="1259640" y="692640"/>
            <a:ext cx="6840360" cy="1736280"/>
          </a:xfrm>
          <a:prstGeom prst="rect">
            <a:avLst/>
          </a:prstGeom>
          <a:gradFill rotWithShape="0">
            <a:gsLst>
              <a:gs pos="0">
                <a:srgbClr val="e3fbc2"/>
              </a:gs>
              <a:gs pos="100000">
                <a:srgbClr val="f4ffe6"/>
              </a:gs>
            </a:gsLst>
            <a:lin ang="16200000"/>
          </a:gradFill>
          <a:ln>
            <a:solidFill>
              <a:srgbClr val="00b050"/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Найди правильную картинку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1500">
        <p:sndAc>
          <p:stSnd>
            <p:snd r:embed="rId4" name="audio1.wav"/>
          </p:stSnd>
        </p:sndAc>
      </p:transition>
    </mc:Choice>
    <mc:Fallback>
      <p:transition spd="slow">
        <p:sndAc>
          <p:stSnd>
            <p:snd r:embed="rId4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>
              <p:cTn id="2" restart="whenNotActive" nodeType="interactiveSeq" fill="hold">
                <p:stCondLst>
                  <p:cond delay="0" evt="onClick">
                    <p:tgtEl>
                      <p:spTgt spid="127"/>
                    </p:tgtEl>
                  </p:cond>
                </p:stCondLst>
                <p:childTnLst>
                  <p:par>
                    <p:cTn id="3" fill="hold">
                      <p:stCondLst>
                        <p:cond delay="0" evt="onClick">
                          <p:tgtEl>
                            <p:spTgt spid="127"/>
                          </p:tgtEl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mph" presetID="6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7"/>
                                        </p:tgtEl>
                                      </p:cBhvr>
                                      <p:by x="150000" y="150000"/>
                                    </p:animScale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5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7" restart="whenNotActive" nodeType="interactiveSeq" fill="hold">
                <p:stCondLst>
                  <p:cond delay="0" evt="onClick">
                    <p:tgtEl>
                      <p:spTgt spid="126"/>
                    </p:tgtEl>
                  </p:cond>
                </p:stCondLst>
                <p:childTnLst>
                  <p:par>
                    <p:cTn id="8" fill="hold">
                      <p:stCondLst>
                        <p:cond delay="0" evt="onClick">
                          <p:tgtEl>
                            <p:spTgt spid="126"/>
                          </p:tgtEl>
                        </p:cond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nodeType="clickEffect" fill="hold" presetClass="emph" presetID="9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dissolve" transition="in">
                                      <p:cBhvr additive="repl">
                                        <p:cTn id="12" dur="indefinite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6" name="audio2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Рисунок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30" name="CustomShape 1"/>
          <p:cNvSpPr/>
          <p:nvPr/>
        </p:nvSpPr>
        <p:spPr>
          <a:xfrm>
            <a:off x="1556280" y="620640"/>
            <a:ext cx="5940360" cy="1187640"/>
          </a:xfrm>
          <a:prstGeom prst="rect">
            <a:avLst/>
          </a:prstGeom>
          <a:gradFill rotWithShape="0">
            <a:gsLst>
              <a:gs pos="0">
                <a:srgbClr val="e3fbc2"/>
              </a:gs>
              <a:gs pos="100000">
                <a:srgbClr val="f4ffe6"/>
              </a:gs>
            </a:gsLst>
            <a:lin ang="16200000"/>
          </a:gradFill>
          <a:ln>
            <a:solidFill>
              <a:srgbClr val="98b855"/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Как выглядит пешеходный </a:t>
            </a:r>
            <a:endParaRPr b="0" lang="ru-RU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переход на дороге?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131" name="Рисунок 2" descr=""/>
          <p:cNvPicPr/>
          <p:nvPr/>
        </p:nvPicPr>
        <p:blipFill>
          <a:blip r:embed="rId2"/>
          <a:stretch/>
        </p:blipFill>
        <p:spPr>
          <a:xfrm>
            <a:off x="1043640" y="4365000"/>
            <a:ext cx="2016000" cy="1690920"/>
          </a:xfrm>
          <a:prstGeom prst="rect">
            <a:avLst/>
          </a:prstGeom>
          <a:ln w="0">
            <a:noFill/>
          </a:ln>
        </p:spPr>
      </p:pic>
      <p:pic>
        <p:nvPicPr>
          <p:cNvPr id="132" name="Рисунок 5" descr=""/>
          <p:cNvPicPr/>
          <p:nvPr/>
        </p:nvPicPr>
        <p:blipFill>
          <a:blip r:embed="rId3"/>
          <a:stretch/>
        </p:blipFill>
        <p:spPr>
          <a:xfrm>
            <a:off x="3276000" y="4365000"/>
            <a:ext cx="2378520" cy="1630080"/>
          </a:xfrm>
          <a:prstGeom prst="rect">
            <a:avLst/>
          </a:prstGeom>
          <a:ln w="0">
            <a:noFill/>
          </a:ln>
        </p:spPr>
      </p:pic>
      <p:pic>
        <p:nvPicPr>
          <p:cNvPr id="133" name="Рисунок 6" descr=""/>
          <p:cNvPicPr/>
          <p:nvPr/>
        </p:nvPicPr>
        <p:blipFill>
          <a:blip r:embed="rId4"/>
          <a:stretch/>
        </p:blipFill>
        <p:spPr>
          <a:xfrm>
            <a:off x="5868000" y="4365000"/>
            <a:ext cx="2304000" cy="16300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500">
        <p:sndAc>
          <p:stSnd>
            <p:snd r:embed="rId5" name="audio1.wav"/>
          </p:stSnd>
        </p:sndAc>
      </p:transition>
    </mc:Choice>
    <mc:Fallback>
      <p:transition spd="slow">
        <p:sndAc>
          <p:stSnd>
            <p:snd r:embed="rId5" name="audio1.wav"/>
          </p:stSnd>
        </p:sndAc>
      </p:transition>
    </mc:Fallback>
  </mc:AlternateContent>
  <p:timing>
    <p:tnLst>
      <p:par>
        <p:cTn id="13" dur="indefinite" restart="never" nodeType="tmRoot">
          <p:childTnLst>
            <p:seq>
              <p:cTn id="14" restart="whenNotActive" nodeType="interactiveSeq" fill="hold">
                <p:stCondLst>
                  <p:cond delay="0" evt="onClick">
                    <p:tgtEl>
                      <p:spTgt spid="131"/>
                    </p:tgtEl>
                  </p:cond>
                </p:stCondLst>
                <p:childTnLst>
                  <p:par>
                    <p:cTn id="15" fill="hold">
                      <p:stCondLst>
                        <p:cond delay="0" evt="onClick">
                          <p:tgtEl>
                            <p:spTgt spid="131"/>
                          </p:tgtEl>
                        </p:cond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18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1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0" restart="whenNotActive" nodeType="interactiveSeq" fill="hold">
                <p:stCondLst>
                  <p:cond delay="0" evt="onClick">
                    <p:tgtEl>
                      <p:spTgt spid="132"/>
                    </p:tgtEl>
                  </p:cond>
                </p:stCondLst>
                <p:childTnLst>
                  <p:par>
                    <p:cTn id="21" fill="hold">
                      <p:stCondLst>
                        <p:cond delay="0" evt="onClick">
                          <p:tgtEl>
                            <p:spTgt spid="132"/>
                          </p:tgtEl>
                        </p:cond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24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000" autoRev="1" fill="hold"/>
                                        <p:tgtEl>
                                          <p:spTgt spid="1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6" restart="whenNotActive" nodeType="interactiveSeq" fill="hold">
                <p:stCondLst>
                  <p:cond delay="0" evt="onClick">
                    <p:tgtEl>
                      <p:spTgt spid="133"/>
                    </p:tgtEl>
                  </p:cond>
                </p:stCondLst>
                <p:childTnLst>
                  <p:par>
                    <p:cTn id="27" fill="hold">
                      <p:stCondLst>
                        <p:cond delay="0" evt="onClick">
                          <p:tgtEl>
                            <p:spTgt spid="133"/>
                          </p:tgtEl>
                        </p:cond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1064 C -0.00382 -0.02613 -0.00452 -0.06266 -0.0059 -0.09942 C -0.00643 -0.11283 -0.01042 -0.12624 -0.01233 -0.13942 C -0.01615 -0.16578 -0.01146 -0.13711 -0.01545 -0.17341 C -0.01945 -0.20902 -0.02014 -0.21457 -0.02656 -0.24092 C -0.02813 -0.24763 -0.03195 -0.25618 -0.03455 -0.2622 C -0.03646 -0.26659 -0.0408 -0.27468 -0.0408 -0.27445 C -0.04844 -0.3059 -0.09115 -0.33063 -0.11233 -0.33827 C -0.12014 -0.34104 -0.13281 -0.35052 -0.1408 -0.35098 C -0.17778 -0.35306 -0.21493 -0.35237 -0.25191 -0.35306 C -0.25938 -0.35792 -0.25729 -0.36 -0.2599 -0.35306 E">
                                      <p:cBhvr>
                                        <p:cTn id="30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6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Рисунок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35" name="CustomShape 1"/>
          <p:cNvSpPr/>
          <p:nvPr/>
        </p:nvSpPr>
        <p:spPr>
          <a:xfrm>
            <a:off x="2172960" y="576000"/>
            <a:ext cx="479736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Подбери нужный знак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136" name="Рисунок 1" descr=""/>
          <p:cNvPicPr/>
          <p:nvPr/>
        </p:nvPicPr>
        <p:blipFill>
          <a:blip r:embed="rId2"/>
          <a:stretch/>
        </p:blipFill>
        <p:spPr>
          <a:xfrm>
            <a:off x="2699640" y="1412640"/>
            <a:ext cx="5616360" cy="4896360"/>
          </a:xfrm>
          <a:prstGeom prst="rect">
            <a:avLst/>
          </a:prstGeom>
          <a:ln w="0">
            <a:noFill/>
          </a:ln>
        </p:spPr>
      </p:pic>
      <p:pic>
        <p:nvPicPr>
          <p:cNvPr id="137" name="Рисунок 2" descr=""/>
          <p:cNvPicPr/>
          <p:nvPr/>
        </p:nvPicPr>
        <p:blipFill>
          <a:blip r:embed="rId3"/>
          <a:stretch/>
        </p:blipFill>
        <p:spPr>
          <a:xfrm>
            <a:off x="1070280" y="1452960"/>
            <a:ext cx="1573920" cy="1295640"/>
          </a:xfrm>
          <a:prstGeom prst="rect">
            <a:avLst/>
          </a:prstGeom>
          <a:ln w="0">
            <a:noFill/>
          </a:ln>
        </p:spPr>
      </p:pic>
      <p:pic>
        <p:nvPicPr>
          <p:cNvPr id="138" name="Рисунок 5" descr=""/>
          <p:cNvPicPr/>
          <p:nvPr/>
        </p:nvPicPr>
        <p:blipFill>
          <a:blip r:embed="rId4"/>
          <a:stretch/>
        </p:blipFill>
        <p:spPr>
          <a:xfrm>
            <a:off x="1194480" y="3129120"/>
            <a:ext cx="1216440" cy="1463760"/>
          </a:xfrm>
          <a:prstGeom prst="rect">
            <a:avLst/>
          </a:prstGeom>
          <a:ln w="0">
            <a:noFill/>
          </a:ln>
        </p:spPr>
      </p:pic>
      <p:pic>
        <p:nvPicPr>
          <p:cNvPr id="139" name="Рисунок 6" descr=""/>
          <p:cNvPicPr/>
          <p:nvPr/>
        </p:nvPicPr>
        <p:blipFill>
          <a:blip r:embed="rId5"/>
          <a:stretch/>
        </p:blipFill>
        <p:spPr>
          <a:xfrm>
            <a:off x="1091520" y="4956120"/>
            <a:ext cx="1423080" cy="12718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500">
        <p:sndAc>
          <p:stSnd>
            <p:snd r:embed="rId6" name="audio1.wav"/>
          </p:stSnd>
        </p:sndAc>
      </p:transition>
    </mc:Choice>
    <mc:Fallback>
      <p:transition spd="slow">
        <p:sndAc>
          <p:stSnd>
            <p:snd r:embed="rId6" name="audio1.wav"/>
          </p:stSnd>
        </p:sndAc>
      </p:transition>
    </mc:Fallback>
  </mc:AlternateContent>
  <p:timing>
    <p:tnLst>
      <p:par>
        <p:cTn id="31" dur="indefinite" restart="never" nodeType="tmRoot">
          <p:childTnLst>
            <p:seq>
              <p:cTn id="32" restart="whenNotActive" nodeType="interactiveSeq" fill="hold">
                <p:stCondLst>
                  <p:cond delay="0" evt="onClick">
                    <p:tgtEl>
                      <p:spTgt spid="138"/>
                    </p:tgtEl>
                  </p:cond>
                </p:stCondLst>
                <p:childTnLst>
                  <p:par>
                    <p:cTn id="33" fill="hold">
                      <p:stCondLst>
                        <p:cond delay="0" evt="onClick">
                          <p:tgtEl>
                            <p:spTgt spid="138"/>
                          </p:tgtEl>
                        </p:cond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007 8.51064E-007 C 0.02275 0.00509 0.04184 0.00486 0.06615 0.00601 C 0.079 0.01295 0.09254 0.01411 0.10625 0.01642 C 0.12674 0.02475 0.15087 0.02498 0.1724 0.02868 C 0.20816 0.04394 0.26198 0.03608 0.2908 0.03677 C 0.31389 0.03747 0.33698 0.03816 0.3599 0.03885 C 0.39549 0.05111 0.43941 0.03909 0.47691 0.03677 C 0.51632 0.02637 0.57882 0.03168 0.61702 0.03076 C 0.62518 0.02706 0.62014 0.02983 0.63091 0.02035 C 0.63247 0.01897 0.63542 0.01642 0.63542 0.01642 C 0.64288 0.00139 0.64184 -0.00185 0.64618 -0.0185 C 0.64809 -0.04972 0.65382 -0.08742 0.64011 -0.11494 C 0.63698 -0.13113 0.63542 -0.14708 0.63386 -0.16397 C 0.63334 -0.17553 0.63334 -0.18733 0.63247 -0.19889 C 0.63229 -0.20166 0.63091 -0.20698 0.63091 -0.20698 E">
                                      <p:cBhvr>
                                        <p:cTn id="36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7" name="audio3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37" restart="whenNotActive" nodeType="interactiveSeq" fill="hold">
                <p:stCondLst>
                  <p:cond delay="0" evt="onClick">
                    <p:tgtEl>
                      <p:spTgt spid="139"/>
                    </p:tgtEl>
                  </p:cond>
                </p:stCondLst>
                <p:childTnLst>
                  <p:par>
                    <p:cTn id="38" fill="hold">
                      <p:stCondLst>
                        <p:cond delay="0" evt="onClick">
                          <p:tgtEl>
                            <p:spTgt spid="139"/>
                          </p:tgtEl>
                        </p:cond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42" restart="whenNotActive" nodeType="interactiveSeq" fill="hold">
                <p:stCondLst>
                  <p:cond delay="0" evt="onClick">
                    <p:tgtEl>
                      <p:spTgt spid="137"/>
                    </p:tgtEl>
                  </p:cond>
                </p:stCondLst>
                <p:childTnLst>
                  <p:par>
                    <p:cTn id="43" fill="hold">
                      <p:stCondLst>
                        <p:cond delay="0" evt="onClick">
                          <p:tgtEl>
                            <p:spTgt spid="137"/>
                          </p:tgtEl>
                        </p:cond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Рисунок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41" name="CustomShape 1"/>
          <p:cNvSpPr/>
          <p:nvPr/>
        </p:nvSpPr>
        <p:spPr>
          <a:xfrm>
            <a:off x="2172960" y="692640"/>
            <a:ext cx="479736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Подбери нужный знак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142" name="Рисунок 1" descr=""/>
          <p:cNvPicPr/>
          <p:nvPr/>
        </p:nvPicPr>
        <p:blipFill>
          <a:blip r:embed="rId2"/>
          <a:stretch/>
        </p:blipFill>
        <p:spPr>
          <a:xfrm>
            <a:off x="2627640" y="1484640"/>
            <a:ext cx="5639400" cy="4654800"/>
          </a:xfrm>
          <a:prstGeom prst="rect">
            <a:avLst/>
          </a:prstGeom>
          <a:ln w="0">
            <a:noFill/>
          </a:ln>
        </p:spPr>
      </p:pic>
      <p:pic>
        <p:nvPicPr>
          <p:cNvPr id="143" name="Рисунок 2" descr=""/>
          <p:cNvPicPr/>
          <p:nvPr/>
        </p:nvPicPr>
        <p:blipFill>
          <a:blip r:embed="rId3"/>
          <a:stretch/>
        </p:blipFill>
        <p:spPr>
          <a:xfrm>
            <a:off x="1349640" y="4941000"/>
            <a:ext cx="851400" cy="851400"/>
          </a:xfrm>
          <a:prstGeom prst="rect">
            <a:avLst/>
          </a:prstGeom>
          <a:ln w="0">
            <a:noFill/>
          </a:ln>
        </p:spPr>
      </p:pic>
      <p:pic>
        <p:nvPicPr>
          <p:cNvPr id="144" name="Рисунок 5" descr=""/>
          <p:cNvPicPr/>
          <p:nvPr/>
        </p:nvPicPr>
        <p:blipFill>
          <a:blip r:embed="rId4"/>
          <a:stretch/>
        </p:blipFill>
        <p:spPr>
          <a:xfrm>
            <a:off x="1332720" y="3361680"/>
            <a:ext cx="884880" cy="788760"/>
          </a:xfrm>
          <a:prstGeom prst="rect">
            <a:avLst/>
          </a:prstGeom>
          <a:ln w="0">
            <a:noFill/>
          </a:ln>
        </p:spPr>
      </p:pic>
      <p:pic>
        <p:nvPicPr>
          <p:cNvPr id="145" name="Рисунок 6" descr=""/>
          <p:cNvPicPr/>
          <p:nvPr/>
        </p:nvPicPr>
        <p:blipFill>
          <a:blip r:embed="rId5"/>
          <a:stretch/>
        </p:blipFill>
        <p:spPr>
          <a:xfrm>
            <a:off x="1322280" y="1845000"/>
            <a:ext cx="935640" cy="935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500">
        <p:sndAc>
          <p:stSnd>
            <p:snd r:embed="rId6" name="audio1.wav"/>
          </p:stSnd>
        </p:sndAc>
      </p:transition>
    </mc:Choice>
    <mc:Fallback>
      <p:transition spd="slow">
        <p:sndAc>
          <p:stSnd>
            <p:snd r:embed="rId6" name="audio1.wav"/>
          </p:stSnd>
        </p:sndAc>
      </p:transition>
    </mc:Fallback>
  </mc:AlternateContent>
  <p:timing>
    <p:tnLst>
      <p:par>
        <p:cTn id="47" dur="indefinite" restart="never" nodeType="tmRoot">
          <p:childTnLst>
            <p:seq>
              <p:cTn id="48" restart="whenNotActive" nodeType="interactiveSeq" fill="hold">
                <p:stCondLst>
                  <p:cond delay="0" evt="onClick">
                    <p:tgtEl>
                      <p:spTgt spid="145"/>
                    </p:tgtEl>
                  </p:cond>
                </p:stCondLst>
                <p:childTnLst>
                  <p:par>
                    <p:cTn id="49" fill="hold">
                      <p:stCondLst>
                        <p:cond delay="0" evt="onClick">
                          <p:tgtEl>
                            <p:spTgt spid="145"/>
                          </p:tgtEl>
                        </p:cond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53" restart="whenNotActive" nodeType="interactiveSeq" fill="hold">
                <p:stCondLst>
                  <p:cond delay="0" evt="onClick">
                    <p:tgtEl>
                      <p:spTgt spid="144"/>
                    </p:tgtEl>
                  </p:cond>
                </p:stCondLst>
                <p:childTnLst>
                  <p:par>
                    <p:cTn id="54" fill="hold">
                      <p:stCondLst>
                        <p:cond delay="0" evt="onClick">
                          <p:tgtEl>
                            <p:spTgt spid="144"/>
                          </p:tgtEl>
                        </p:cond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58" restart="whenNotActive" nodeType="interactiveSeq" fill="hold">
                <p:stCondLst>
                  <p:cond delay="0" evt="onClick">
                    <p:tgtEl>
                      <p:spTgt spid="143"/>
                    </p:tgtEl>
                  </p:cond>
                </p:stCondLst>
                <p:childTnLst>
                  <p:par>
                    <p:cTn id="59" fill="hold">
                      <p:stCondLst>
                        <p:cond delay="0" evt="onClick">
                          <p:tgtEl>
                            <p:spTgt spid="143"/>
                          </p:tgtEl>
                        </p:cond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-0.01456 C 0.02135 -0.00462 0.046 -0.00439 0.06962 -0.00231 C 0.08385 0.00417 0.09757 0.00764 0.11267 0.00995 C 0.12725 0.01666 0.11857 0.01365 0.13889 0.01619 C 0.15955 0.02174 0.1809 0.02105 0.20191 0.02637 C 0.28923 0.02544 0.33802 0.034 0.40798 0.02036 C 0.4158 0.01689 0.4217 0.01342 0.42951 0.01203 C 0.43958 0.01018 0.45017 0.00995 0.46041 0.00602 C 0.47187 0.00162 0.48073 -0.00948 0.49114 -0.01665 C 0.50521 -0.02682 0.51875 -0.04347 0.52951 -0.05966 C 0.53541 -0.06845 0.54166 -0.07469 0.54653 -0.08418 C 0.54982 -0.09759 0.54548 -0.08302 0.5526 -0.09643 C 0.55503 -0.10083 0.55642 -0.10615 0.55885 -0.11077 C 0.56076 -0.1184 0.56406 -0.12534 0.56493 -0.13344 C 0.56857 -0.16558 0.56979 -0.19565 0.57882 -0.22571 C 0.5835 -0.24098 0.5868 -0.25716 0.59114 -0.27266 C 0.59288 -0.27867 0.59566 -0.29116 0.59566 -0.29093 C 0.59791 -0.33395 0.59878 -0.36679 0.59722 -0.41211 C 0.59653 -0.42992 0.59496 -0.45467 0.58489 -0.46739 C 0.58229 -0.47918 0.57934 -0.47247 0.57569 -0.48172 E">
                                      <p:cBhvr>
                                        <p:cTn id="62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Рисунок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47" name="CustomShape 1"/>
          <p:cNvSpPr/>
          <p:nvPr/>
        </p:nvSpPr>
        <p:spPr>
          <a:xfrm>
            <a:off x="2172960" y="692640"/>
            <a:ext cx="479736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Подбери нужный знак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148" name="Рисунок 1" descr=""/>
          <p:cNvPicPr/>
          <p:nvPr/>
        </p:nvPicPr>
        <p:blipFill>
          <a:blip r:embed="rId2"/>
          <a:stretch/>
        </p:blipFill>
        <p:spPr>
          <a:xfrm>
            <a:off x="2483640" y="1484640"/>
            <a:ext cx="5830200" cy="4726800"/>
          </a:xfrm>
          <a:prstGeom prst="rect">
            <a:avLst/>
          </a:prstGeom>
          <a:ln w="0">
            <a:noFill/>
          </a:ln>
        </p:spPr>
      </p:pic>
      <p:pic>
        <p:nvPicPr>
          <p:cNvPr id="149" name="Рисунок 2" descr=""/>
          <p:cNvPicPr/>
          <p:nvPr/>
        </p:nvPicPr>
        <p:blipFill>
          <a:blip r:embed="rId3"/>
          <a:stretch/>
        </p:blipFill>
        <p:spPr>
          <a:xfrm>
            <a:off x="1281960" y="1332000"/>
            <a:ext cx="866520" cy="1218960"/>
          </a:xfrm>
          <a:prstGeom prst="rect">
            <a:avLst/>
          </a:prstGeom>
          <a:ln w="0">
            <a:noFill/>
          </a:ln>
        </p:spPr>
      </p:pic>
      <p:pic>
        <p:nvPicPr>
          <p:cNvPr id="150" name="Рисунок 5" descr=""/>
          <p:cNvPicPr/>
          <p:nvPr/>
        </p:nvPicPr>
        <p:blipFill>
          <a:blip r:embed="rId4"/>
          <a:stretch/>
        </p:blipFill>
        <p:spPr>
          <a:xfrm>
            <a:off x="1281960" y="4653000"/>
            <a:ext cx="866520" cy="1218960"/>
          </a:xfrm>
          <a:prstGeom prst="rect">
            <a:avLst/>
          </a:prstGeom>
          <a:ln w="0">
            <a:noFill/>
          </a:ln>
        </p:spPr>
      </p:pic>
      <p:pic>
        <p:nvPicPr>
          <p:cNvPr id="151" name="Рисунок 6" descr=""/>
          <p:cNvPicPr/>
          <p:nvPr/>
        </p:nvPicPr>
        <p:blipFill>
          <a:blip r:embed="rId5"/>
          <a:stretch/>
        </p:blipFill>
        <p:spPr>
          <a:xfrm>
            <a:off x="1249560" y="2853000"/>
            <a:ext cx="898920" cy="1377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500">
        <p:sndAc>
          <p:stSnd>
            <p:snd r:embed="rId6" name="audio1.wav"/>
          </p:stSnd>
        </p:sndAc>
      </p:transition>
    </mc:Choice>
    <mc:Fallback>
      <p:transition spd="slow">
        <p:sndAc>
          <p:stSnd>
            <p:snd r:embed="rId6" name="audio1.wav"/>
          </p:stSnd>
        </p:sndAc>
      </p:transition>
    </mc:Fallback>
  </mc:AlternateContent>
  <p:timing>
    <p:tnLst>
      <p:par>
        <p:cTn id="63" dur="indefinite" restart="never" nodeType="tmRoot">
          <p:childTnLst>
            <p:seq>
              <p:cTn id="64" dur="indefinite" nodeType="mainSeq">
                <p:childTnLst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006 4.16281E-007 C 0.06668 0.00138 0.13334 0.00162 0.20001 0.00393 C 0.22605 0.00485 0.25244 0.01202 0.27848 0.01434 C 0.30609 0.02428 0.28161 0.01642 0.33838 0.02243 C 0.3573 0.02428 0.36928 0.02752 0.39081 0.02867 C 0.40678 0.03561 0.42345 0.0333 0.43994 0.03885 C 0.47049 0.037 0.51529 0.04348 0.54619 0.02243 C 0.55036 0.01434 0.55348 0.00462 0.55852 -0.00208 C 0.56043 -0.00972 0.56147 -0.01596 0.56477 -0.02267 C 0.56754 -0.03562 0.56911 -0.0488 0.5724 -0.06152 C 0.57883 -0.1161 0.57553 -0.07933 0.57553 -0.1723 E">
                                      <p:cBhvr>
                                        <p:cTn id="68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7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69" restart="whenNotActive" nodeType="interactiveSeq" fill="hold">
                <p:stCondLst>
                  <p:cond delay="0" evt="onClick">
                    <p:tgtEl>
                      <p:spTgt spid="149"/>
                    </p:tgtEl>
                  </p:cond>
                </p:stCondLst>
                <p:childTnLst>
                  <p:par>
                    <p:cTn id="70" fill="hold">
                      <p:stCondLst>
                        <p:cond delay="0" evt="onClick">
                          <p:tgtEl>
                            <p:spTgt spid="149"/>
                          </p:tgtEl>
                        </p:cond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74" restart="whenNotActive" nodeType="interactiveSeq" fill="hold">
                <p:stCondLst>
                  <p:cond delay="0" evt="onClick">
                    <p:tgtEl>
                      <p:spTgt spid="150"/>
                    </p:tgtEl>
                  </p:cond>
                </p:stCondLst>
                <p:childTnLst>
                  <p:par>
                    <p:cTn id="75" fill="hold">
                      <p:stCondLst>
                        <p:cond delay="0" evt="onClick">
                          <p:tgtEl>
                            <p:spTgt spid="150"/>
                          </p:tgtEl>
                        </p:cond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Рисунок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53" name="CustomShape 1"/>
          <p:cNvSpPr/>
          <p:nvPr/>
        </p:nvSpPr>
        <p:spPr>
          <a:xfrm>
            <a:off x="2172960" y="692640"/>
            <a:ext cx="479736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Подбери нужный знак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154" name="Рисунок 1" descr=""/>
          <p:cNvPicPr/>
          <p:nvPr/>
        </p:nvPicPr>
        <p:blipFill>
          <a:blip r:embed="rId2"/>
          <a:stretch/>
        </p:blipFill>
        <p:spPr>
          <a:xfrm>
            <a:off x="2627640" y="1556640"/>
            <a:ext cx="5756760" cy="4681080"/>
          </a:xfrm>
          <a:prstGeom prst="rect">
            <a:avLst/>
          </a:prstGeom>
          <a:ln w="0">
            <a:noFill/>
          </a:ln>
        </p:spPr>
      </p:pic>
      <p:pic>
        <p:nvPicPr>
          <p:cNvPr id="155" name="Рисунок 2" descr=""/>
          <p:cNvPicPr/>
          <p:nvPr/>
        </p:nvPicPr>
        <p:blipFill>
          <a:blip r:embed="rId3"/>
          <a:stretch/>
        </p:blipFill>
        <p:spPr>
          <a:xfrm>
            <a:off x="1335240" y="1821600"/>
            <a:ext cx="813240" cy="813240"/>
          </a:xfrm>
          <a:prstGeom prst="rect">
            <a:avLst/>
          </a:prstGeom>
          <a:ln w="0">
            <a:noFill/>
          </a:ln>
        </p:spPr>
      </p:pic>
      <p:pic>
        <p:nvPicPr>
          <p:cNvPr id="156" name="Рисунок 5" descr=""/>
          <p:cNvPicPr/>
          <p:nvPr/>
        </p:nvPicPr>
        <p:blipFill>
          <a:blip r:embed="rId4"/>
          <a:stretch/>
        </p:blipFill>
        <p:spPr>
          <a:xfrm>
            <a:off x="1335240" y="4785480"/>
            <a:ext cx="885600" cy="885600"/>
          </a:xfrm>
          <a:prstGeom prst="rect">
            <a:avLst/>
          </a:prstGeom>
          <a:ln w="0">
            <a:noFill/>
          </a:ln>
        </p:spPr>
      </p:pic>
      <p:pic>
        <p:nvPicPr>
          <p:cNvPr id="157" name="Рисунок 6" descr=""/>
          <p:cNvPicPr/>
          <p:nvPr/>
        </p:nvPicPr>
        <p:blipFill>
          <a:blip r:embed="rId5"/>
          <a:stretch/>
        </p:blipFill>
        <p:spPr>
          <a:xfrm>
            <a:off x="1308960" y="3285000"/>
            <a:ext cx="865440" cy="863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500">
        <p:sndAc>
          <p:stSnd>
            <p:snd r:embed="rId6" name="audio1.wav"/>
          </p:stSnd>
        </p:sndAc>
      </p:transition>
    </mc:Choice>
    <mc:Fallback>
      <p:transition spd="slow">
        <p:sndAc>
          <p:stSnd>
            <p:snd r:embed="rId6" name="audio1.wav"/>
          </p:stSnd>
        </p:sndAc>
      </p:transition>
    </mc:Fallback>
  </mc:AlternateContent>
  <p:timing>
    <p:tnLst>
      <p:par>
        <p:cTn id="79" dur="indefinite" restart="never" nodeType="tmRoot">
          <p:childTnLst>
            <p:seq>
              <p:cTn id="80" restart="whenNotActive" nodeType="interactiveSeq" fill="hold">
                <p:stCondLst>
                  <p:cond delay="0" evt="onClick">
                    <p:tgtEl>
                      <p:spTgt spid="157"/>
                    </p:tgtEl>
                  </p:cond>
                </p:stCondLst>
                <p:childTnLst>
                  <p:par>
                    <p:cTn id="81" fill="hold">
                      <p:stCondLst>
                        <p:cond delay="0" evt="onClick">
                          <p:tgtEl>
                            <p:spTgt spid="157"/>
                          </p:tgtEl>
                        </p:cond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006 -5.92044E-006 C 0.0533 0.01826 0.0132 0.00971 0.1231 0.01433 C 0.13178 0.01364 0.1408 0.01456 0.14931 0.01225 C 0.15608 0.0104 0.15435 -0.01573 0.16008 -0.0266 C 0.15955 -0.03678 0.15938 -0.04719 0.15851 -0.05736 C 0.15799 -0.0643 0.15539 -0.07794 0.15539 -0.07794 E">
                                      <p:cBhvr>
                                        <p:cTn id="84" dur="2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7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85" restart="whenNotActive" nodeType="interactiveSeq" fill="hold">
                <p:stCondLst>
                  <p:cond delay="0" evt="onClick">
                    <p:tgtEl>
                      <p:spTgt spid="155"/>
                    </p:tgtEl>
                  </p:cond>
                </p:stCondLst>
                <p:childTnLst>
                  <p:par>
                    <p:cTn id="86" fill="hold">
                      <p:stCondLst>
                        <p:cond delay="0" evt="onClick">
                          <p:tgtEl>
                            <p:spTgt spid="155"/>
                          </p:tgtEl>
                        </p:cond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90" restart="whenNotActive" nodeType="interactiveSeq" fill="hold">
                <p:stCondLst>
                  <p:cond delay="0" evt="onClick">
                    <p:tgtEl>
                      <p:spTgt spid="156"/>
                    </p:tgtEl>
                  </p:cond>
                </p:stCondLst>
                <p:childTnLst>
                  <p:par>
                    <p:cTn id="91" fill="hold">
                      <p:stCondLst>
                        <p:cond delay="0" evt="onClick">
                          <p:tgtEl>
                            <p:spTgt spid="156"/>
                          </p:tgtEl>
                        </p:cond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Рисунок 6" descr=""/>
          <p:cNvPicPr/>
          <p:nvPr/>
        </p:nvPicPr>
        <p:blipFill>
          <a:blip r:embed="rId1"/>
          <a:stretch/>
        </p:blipFill>
        <p:spPr>
          <a:xfrm>
            <a:off x="1337400" y="4172760"/>
            <a:ext cx="2220120" cy="1752840"/>
          </a:xfrm>
          <a:prstGeom prst="rect">
            <a:avLst/>
          </a:prstGeom>
          <a:ln w="0">
            <a:noFill/>
          </a:ln>
        </p:spPr>
      </p:pic>
      <p:sp>
        <p:nvSpPr>
          <p:cNvPr id="159" name="CustomShape 1"/>
          <p:cNvSpPr/>
          <p:nvPr/>
        </p:nvSpPr>
        <p:spPr>
          <a:xfrm>
            <a:off x="1187640" y="733680"/>
            <a:ext cx="2772000" cy="2077920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60" name="Рисунок 5" descr=""/>
          <p:cNvPicPr/>
          <p:nvPr/>
        </p:nvPicPr>
        <p:blipFill>
          <a:blip r:embed="rId3"/>
          <a:stretch/>
        </p:blipFill>
        <p:spPr>
          <a:xfrm>
            <a:off x="5850360" y="563760"/>
            <a:ext cx="1979640" cy="2417760"/>
          </a:xfrm>
          <a:prstGeom prst="rect">
            <a:avLst/>
          </a:prstGeom>
          <a:ln w="0">
            <a:noFill/>
          </a:ln>
        </p:spPr>
      </p:pic>
      <p:pic>
        <p:nvPicPr>
          <p:cNvPr id="161" name="Picture 5" descr=""/>
          <p:cNvPicPr/>
          <p:nvPr/>
        </p:nvPicPr>
        <p:blipFill>
          <a:blip r:embed="rId4"/>
          <a:stretch/>
        </p:blipFill>
        <p:spPr>
          <a:xfrm>
            <a:off x="5734800" y="3867480"/>
            <a:ext cx="2354760" cy="2362680"/>
          </a:xfrm>
          <a:prstGeom prst="rect">
            <a:avLst/>
          </a:prstGeom>
          <a:ln w="0">
            <a:noFill/>
          </a:ln>
        </p:spPr>
      </p:pic>
      <p:sp>
        <p:nvSpPr>
          <p:cNvPr id="162" name="CustomShape 2"/>
          <p:cNvSpPr/>
          <p:nvPr/>
        </p:nvSpPr>
        <p:spPr>
          <a:xfrm>
            <a:off x="107640" y="116640"/>
            <a:ext cx="4392000" cy="31680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bfd4fe"/>
              </a:gs>
              <a:gs pos="100000">
                <a:srgbClr val="e5efff"/>
              </a:gs>
            </a:gsLst>
            <a:lin ang="16200000"/>
          </a:gradFill>
          <a:ln>
            <a:solidFill>
              <a:srgbClr val="4a7ebb"/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5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Под этим знаком, как ни странно,</a:t>
            </a:r>
            <a:br/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Все ждут чего-то постоянно.</a:t>
            </a:r>
            <a:br/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Кто-то сидя, кто-то стоя…</a:t>
            </a:r>
            <a:br/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Что за место здесь такое?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63" name="CustomShape 3"/>
          <p:cNvSpPr/>
          <p:nvPr/>
        </p:nvSpPr>
        <p:spPr>
          <a:xfrm>
            <a:off x="4644000" y="116640"/>
            <a:ext cx="4320000" cy="31680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bfd4fe"/>
              </a:gs>
              <a:gs pos="100000">
                <a:srgbClr val="e5efff"/>
              </a:gs>
            </a:gsLst>
            <a:lin ang="16200000"/>
          </a:gradFill>
          <a:ln>
            <a:solidFill>
              <a:srgbClr val="4a7ebb"/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5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Вот трёхглазый молодец.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До чего же он хитрец!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Кто откуда ни поедет,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Подмигнёт и тем, и этим.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64" name="CustomShape 4"/>
          <p:cNvSpPr/>
          <p:nvPr/>
        </p:nvSpPr>
        <p:spPr>
          <a:xfrm>
            <a:off x="107640" y="3429000"/>
            <a:ext cx="4392000" cy="33120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bfd4fe"/>
              </a:gs>
              <a:gs pos="100000">
                <a:srgbClr val="e5efff"/>
              </a:gs>
            </a:gsLst>
            <a:lin ang="16200000"/>
          </a:gradFill>
          <a:ln>
            <a:solidFill>
              <a:srgbClr val="4a7ebb"/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5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Я знаток дорожных правил,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Я машину здесь поставил,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На стоянку у ограды -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Отдыхать ей тоже надо.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65" name="CustomShape 5"/>
          <p:cNvSpPr/>
          <p:nvPr/>
        </p:nvSpPr>
        <p:spPr>
          <a:xfrm>
            <a:off x="4644000" y="3429000"/>
            <a:ext cx="4320000" cy="33120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bfd4fe"/>
              </a:gs>
              <a:gs pos="100000">
                <a:srgbClr val="e5efff"/>
              </a:gs>
            </a:gsLst>
            <a:lin ang="16200000"/>
          </a:gradFill>
          <a:ln>
            <a:solidFill>
              <a:srgbClr val="4a7ebb"/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По полоскам черно-белым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Пешеход шагает смело,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Кто из вас ребята знает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Знак о чем предупреждает?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5" dur="indefinite" restart="never" nodeType="tmRoot">
          <p:childTnLst>
            <p:seq>
              <p:cTn id="96" restart="whenNotActive" nodeType="interactiveSeq" fill="hold">
                <p:stCondLst>
                  <p:cond delay="0" evt="onClick">
                    <p:tgtEl>
                      <p:spTgt spid="162"/>
                    </p:tgtEl>
                  </p:cond>
                </p:stCondLst>
                <p:childTnLst>
                  <p:par>
                    <p:cTn id="97" fill="hold">
                      <p:stCondLst>
                        <p:cond delay="0" evt="onClick">
                          <p:tgtEl>
                            <p:spTgt spid="162"/>
                          </p:tgtEl>
                        </p:cond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nodeType="clickEffect" fill="hold" presetClass="exit" presetID="1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100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02" restart="whenNotActive" nodeType="interactiveSeq" fill="hold">
                <p:stCondLst>
                  <p:cond delay="0" evt="onClick">
                    <p:tgtEl>
                      <p:spTgt spid="163"/>
                    </p:tgtEl>
                  </p:cond>
                </p:stCondLst>
                <p:childTnLst>
                  <p:par>
                    <p:cTn id="103" fill="hold">
                      <p:stCondLst>
                        <p:cond delay="0" evt="onClick">
                          <p:tgtEl>
                            <p:spTgt spid="163"/>
                          </p:tgtEl>
                        </p:cond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nodeType="clickEffect" fill="hold" presetClass="exit" presetID="1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106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08" restart="whenNotActive" nodeType="interactiveSeq" fill="hold">
                <p:stCondLst>
                  <p:cond delay="0" evt="onClick">
                    <p:tgtEl>
                      <p:spTgt spid="164"/>
                    </p:tgtEl>
                  </p:cond>
                </p:stCondLst>
                <p:childTnLst>
                  <p:par>
                    <p:cTn id="109" fill="hold">
                      <p:stCondLst>
                        <p:cond delay="0" evt="onClick">
                          <p:tgtEl>
                            <p:spTgt spid="164"/>
                          </p:tgtEl>
                        </p:cond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nodeType="clickEffect" fill="hold" presetClass="exit" presetID="1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112" dur="2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14" restart="whenNotActive" nodeType="interactiveSeq" fill="hold">
                <p:stCondLst>
                  <p:cond delay="0" evt="onClick">
                    <p:tgtEl>
                      <p:spTgt spid="165"/>
                    </p:tgtEl>
                  </p:cond>
                </p:stCondLst>
                <p:childTnLst>
                  <p:par>
                    <p:cTn id="115" fill="hold">
                      <p:stCondLst>
                        <p:cond delay="0" evt="onClick">
                          <p:tgtEl>
                            <p:spTgt spid="165"/>
                          </p:tgtEl>
                        </p:cond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nodeType="clickEffect" fill="hold" presetClass="exit" presetID="1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118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CustomShape 1"/>
          <p:cNvSpPr/>
          <p:nvPr/>
        </p:nvSpPr>
        <p:spPr>
          <a:xfrm>
            <a:off x="6660360" y="764640"/>
            <a:ext cx="2123280" cy="540036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7" name="CustomShape 2"/>
          <p:cNvSpPr/>
          <p:nvPr/>
        </p:nvSpPr>
        <p:spPr>
          <a:xfrm>
            <a:off x="395640" y="1412640"/>
            <a:ext cx="1295640" cy="1295640"/>
          </a:xfrm>
          <a:prstGeom prst="ellipse">
            <a:avLst/>
          </a:prstGeom>
          <a:solidFill>
            <a:schemeClr val="accent6"/>
          </a:solidFill>
          <a:ln>
            <a:solidFill>
              <a:srgbClr val="8e3b38"/>
            </a:solidFill>
            <a:rou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/>
        </p:style>
      </p:sp>
      <p:sp>
        <p:nvSpPr>
          <p:cNvPr id="168" name="CustomShape 3"/>
          <p:cNvSpPr/>
          <p:nvPr/>
        </p:nvSpPr>
        <p:spPr>
          <a:xfrm>
            <a:off x="3179160" y="1332720"/>
            <a:ext cx="1357920" cy="1367640"/>
          </a:xfrm>
          <a:prstGeom prst="ellipse">
            <a:avLst/>
          </a:prstGeom>
          <a:solidFill>
            <a:schemeClr val="tx1"/>
          </a:solidFill>
          <a:ln>
            <a:solidFill>
              <a:srgbClr val="4a7ebb"/>
            </a:solidFill>
            <a:round/>
          </a:ln>
          <a:effectLst>
            <a:outerShdw blurRad="40000" dir="5400000" dist="2304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69" name="CustomShape 4"/>
          <p:cNvSpPr/>
          <p:nvPr/>
        </p:nvSpPr>
        <p:spPr>
          <a:xfrm>
            <a:off x="4356000" y="3069000"/>
            <a:ext cx="1367640" cy="1367640"/>
          </a:xfrm>
          <a:prstGeom prst="ellipse">
            <a:avLst/>
          </a:prstGeom>
          <a:solidFill>
            <a:srgbClr val="7030a0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0" name="CustomShape 5"/>
          <p:cNvSpPr/>
          <p:nvPr/>
        </p:nvSpPr>
        <p:spPr>
          <a:xfrm>
            <a:off x="2051640" y="3045240"/>
            <a:ext cx="1367640" cy="1367640"/>
          </a:xfrm>
          <a:prstGeom prst="ellipse">
            <a:avLst/>
          </a:prstGeom>
          <a:solidFill>
            <a:srgbClr val="ffff00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1" name="CustomShape 6"/>
          <p:cNvSpPr/>
          <p:nvPr/>
        </p:nvSpPr>
        <p:spPr>
          <a:xfrm>
            <a:off x="539640" y="5036040"/>
            <a:ext cx="1346040" cy="1346040"/>
          </a:xfrm>
          <a:prstGeom prst="ellipse">
            <a:avLst/>
          </a:prstGeom>
          <a:solidFill>
            <a:srgbClr val="ff0000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2" name="CustomShape 7"/>
          <p:cNvSpPr/>
          <p:nvPr/>
        </p:nvSpPr>
        <p:spPr>
          <a:xfrm>
            <a:off x="3858120" y="5013000"/>
            <a:ext cx="1357920" cy="1367640"/>
          </a:xfrm>
          <a:prstGeom prst="ellipse">
            <a:avLst/>
          </a:prstGeom>
          <a:solidFill>
            <a:srgbClr val="00b050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3" name="CustomShape 8"/>
          <p:cNvSpPr/>
          <p:nvPr/>
        </p:nvSpPr>
        <p:spPr>
          <a:xfrm>
            <a:off x="1043640" y="237240"/>
            <a:ext cx="6678000" cy="395280"/>
          </a:xfrm>
          <a:prstGeom prst="rect">
            <a:avLst/>
          </a:prstGeom>
          <a:gradFill rotWithShape="0">
            <a:gsLst>
              <a:gs pos="0">
                <a:srgbClr val="bfd4fe"/>
              </a:gs>
              <a:gs pos="100000">
                <a:srgbClr val="e5efff"/>
              </a:gs>
            </a:gsLst>
            <a:lin ang="16200000"/>
          </a:gradFill>
          <a:ln>
            <a:solidFill>
              <a:srgbClr val="4a7ebb"/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Светофор растерял свои цвета, помоги ему найти их!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20" dur="indefinite" restart="never" nodeType="tmRoot">
          <p:childTnLst>
            <p:seq>
              <p:cTn id="121" restart="whenNotActive" nodeType="interactiveSeq" fill="hold">
                <p:stCondLst>
                  <p:cond delay="0" evt="onClick">
                    <p:tgtEl>
                      <p:spTgt spid="172"/>
                    </p:tgtEl>
                  </p:cond>
                </p:stCondLst>
                <p:childTnLst>
                  <p:par>
                    <p:cTn id="122" fill="hold">
                      <p:stCondLst>
                        <p:cond delay="0" evt="onClick">
                          <p:tgtEl>
                            <p:spTgt spid="172"/>
                          </p:tgtEl>
                        </p:cond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006 2.83071E-006 C 0.03907 -0.02591 0.000700000000000006 -0.00209 0.11545 -0.00209 C 0.17743 -0.00209 0.23959 -0.00347 0.30157 -0.00417 C 0.32344 -0.00486 0.35469 0.00208 0.37552 -0.01642 C 0.37882 -0.02313 0.37969 -0.02938 0.3816 -0.03678 C 0.37969 -0.09297 0.38542 -0.07123 0.3724 -0.09621 C 0.3717 -0.10014 0.37101 -0.10963 0.36615 -0.11055 C 0.36337 -0.11101 0.35851 -0.10662 0.35851 -0.10662 E">
                                      <p:cBhvr>
                                        <p:cTn id="125" dur="2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26" restart="whenNotActive" nodeType="interactiveSeq" fill="hold">
                <p:stCondLst>
                  <p:cond delay="0" evt="onClick">
                    <p:tgtEl>
                      <p:spTgt spid="171"/>
                    </p:tgtEl>
                  </p:cond>
                </p:stCondLst>
                <p:childTnLst>
                  <p:par>
                    <p:cTn id="127" fill="hold">
                      <p:stCondLst>
                        <p:cond delay="0" evt="onClick">
                          <p:tgtEl>
                            <p:spTgt spid="171"/>
                          </p:tgtEl>
                        </p:cond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006 1.35985E-006 C 0.00312 -0.00301 0.00573 -0.00717 0.0092 -0.00902 C 0.01076 -0.00971 0.0125 -0.00995 0.01406 -0.0111 C 0.03038 -0.02359 0.01736 -0.01688 0.02795 -0.02197 C 0.03351 -0.02983 0.03993 -0.03539 0.0467 -0.04163 C 0.05399 -0.04834 0.04878 -0.04672 0.05434 -0.05458 C 0.05816 -0.05967 0.06042 -0.05944 0.06528 -0.06106 C 0.07309 -0.07169 0.0816 -0.07701 0.09028 -0.08511 C 0.09757 -0.10014 0.08889 -0.08534 0.09809 -0.09366 C 0.1 -0.09528 0.10104 -0.09829 0.10278 -0.10014 C 0.10955 -0.10754 0.11545 -0.11147 0.12135 -0.1198 C 0.12396 -0.12951 0.12864 -0.12882 0.13385 -0.13506 C 0.13715 -0.13876 0.13854 -0.14454 0.14167 -0.14801 C 0.14479 -0.15148 0.1493 -0.15148 0.1526 -0.15472 C 0.16233 -0.1642 0.15191 -0.15911 0.16337 -0.16328 C 0.17726 -0.17623 0.19062 -0.19033 0.20243 -0.20675 C 0.20399 -0.20884 0.20694 -0.20907 0.20868 -0.21115 C 0.22448 -0.22872 0.23594 -0.25278 0.2493 -0.27405 C 0.25278 -0.28862 0.26059 -0.29487 0.26944 -0.30227 C 0.27882 -0.31013 0.28819 -0.31823 0.29739 -0.32632 C 0.30243 -0.3365 0.30989 -0.34482 0.31788 -0.35014 C 0.32014 -0.36101 0.32222 -0.36517 0.32882 -0.37211 C 0.33472 -0.38483 0.32778 -0.37257 0.33802 -0.38275 C 0.33976 -0.3846 0.3408 -0.38784 0.34271 -0.38946 C 0.34965 -0.39639 0.35139 -0.39084 0.35833 -0.40241 C 0.36094 -0.4068 0.36267 -0.41189 0.36597 -0.41536 C 0.36788 -0.41836 0.37135 -0.41952 0.37396 -0.42183 C 0.37552 -0.42322 0.37673 -0.42461 0.37847 -0.42623 C 0.39757 -0.45028 0.38125 -0.43363 0.39878 -0.45028 C 0.40486 -0.45629 0.41024 -0.46207 0.41753 -0.46554 C 0.42292 -0.46832 0.43455 -0.47179 0.43455 -0.47156 C 0.45382 -0.49861 0.48646 -0.5155 0.5125 -0.52405 C 0.5434 -0.55273 0.60712 -0.54255 0.63108 -0.54371 C 0.66632 -0.55088 0.68316 -0.55227 0.72448 -0.55227 E">
                                      <p:cBhvr>
                                        <p:cTn id="130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31" restart="whenNotActive" nodeType="interactiveSeq" fill="hold">
                <p:stCondLst>
                  <p:cond delay="0" evt="onClick">
                    <p:tgtEl>
                      <p:spTgt spid="167"/>
                    </p:tgtEl>
                  </p:cond>
                </p:stCondLst>
                <p:childTnLst>
                  <p:par>
                    <p:cTn id="132" fill="hold">
                      <p:stCondLst>
                        <p:cond delay="0" evt="onClick">
                          <p:tgtEl>
                            <p:spTgt spid="167"/>
                          </p:tgtEl>
                        </p:cond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nodeType="clickEffect" fill="remove" presetClass="emph" presetID="27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5" dur="1000" autoRev="1" fill="remove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animClr clrSpc="rgb">
                                      <p:cBhvr>
                                        <p:cTn id="136" dur="1000" autoRev="1" fill="remove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37" dur="1000" autoRev="1" fill="remove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1000" autoRev="1" fill="remove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39" restart="whenNotActive" nodeType="interactiveSeq" fill="hold">
                <p:stCondLst>
                  <p:cond delay="0" evt="onClick">
                    <p:tgtEl>
                      <p:spTgt spid="168"/>
                    </p:tgtEl>
                  </p:cond>
                </p:stCondLst>
                <p:childTnLst>
                  <p:par>
                    <p:cTn id="140" fill="hold">
                      <p:stCondLst>
                        <p:cond delay="0" evt="onClick">
                          <p:tgtEl>
                            <p:spTgt spid="168"/>
                          </p:tgtEl>
                        </p:cond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nodeType="clickEffect" fill="remove" presetClass="emph" presetID="27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3" dur="1000" autoRev="1" fill="remove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animClr clrSpc="rgb">
                                      <p:cBhvr>
                                        <p:cTn id="144" dur="1000" autoRev="1" fill="remove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45" dur="1000" autoRev="1" fill="remove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1000" autoRev="1" fill="remove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47" restart="whenNotActive" nodeType="interactiveSeq" fill="hold">
                <p:stCondLst>
                  <p:cond delay="0" evt="onClick">
                    <p:tgtEl>
                      <p:spTgt spid="169"/>
                    </p:tgtEl>
                  </p:cond>
                </p:stCondLst>
                <p:childTnLst>
                  <p:par>
                    <p:cTn id="148" fill="hold">
                      <p:stCondLst>
                        <p:cond delay="0" evt="onClick">
                          <p:tgtEl>
                            <p:spTgt spid="169"/>
                          </p:tgtEl>
                        </p:cond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nodeType="clickEffect" fill="remove" presetClass="emph" presetID="27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1" dur="1000" autoRev="1" fill="remove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animClr clrSpc="rgb">
                                      <p:cBhvr>
                                        <p:cTn id="152" dur="1000" autoRev="1" fill="remove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  <p:set>
                                      <p:cBhvr>
                                        <p:cTn id="153" dur="1000" autoRev="1" fill="remove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4" dur="1000" autoRev="1" fill="remove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55" restart="whenNotActive" nodeType="interactiveSeq" fill="hold">
                <p:stCondLst>
                  <p:cond delay="0" evt="onClick">
                    <p:tgtEl>
                      <p:spTgt spid="170"/>
                    </p:tgtEl>
                  </p:cond>
                </p:stCondLst>
                <p:childTnLst>
                  <p:par>
                    <p:cTn id="156" fill="hold">
                      <p:stCondLst>
                        <p:cond delay="0" evt="onClick">
                          <p:tgtEl>
                            <p:spTgt spid="170"/>
                          </p:tgtEl>
                        </p:cond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052 -0.00346 0.00069 -0.00693 0.00156 -0.01017 C 0.00572 -0.02428 0.02378 -0.03191 0.03385 -0.03469 C 0.03697 -0.03746 0.03993 -0.04024 0.04305 -0.04301 C 0.04479 -0.04463 0.04583 -0.04787 0.04774 -0.04902 C 0.05503 -0.05319 0.07204 -0.05457 0.07847 -0.05527 C 0.08524 -0.06128 0.09218 -0.06336 0.1 -0.06544 C 0.1118 -0.07585 0.12638 -0.07631 0.1401 -0.0777 C 0.15225 -0.08603 0.16666 -0.08718 0.18003 -0.08996 C 0.20746 -0.10245 0.17309 -0.08741 0.19704 -0.0962 C 0.21302 -0.10198 0.22621 -0.111 0.24305 -0.1147 C 0.25468 -0.12234 0.26892 -0.12766 0.28159 -0.13112 C 0.28819 -0.13297 0.30156 -0.13506 0.30156 -0.13506 C 0.36822 -0.13413 0.43506 -0.13806 0.50156 -0.13112 C 0.50572 -0.13066 0.51979 -0.11864 0.52777 -0.11679 C 0.53194 -0.11332 0.53645 -0.11077 0.5401 -0.10638 C 0.54687 -0.09805 0.54756 -0.08556 0.55243 -0.07562 C 0.5552 -0.06359 0.55694 -0.05134 0.55694 -0.03885 E">
                                      <p:cBhvr>
                                        <p:cTn id="159" dur="2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Рисунок 3" descr=""/>
          <p:cNvPicPr/>
          <p:nvPr/>
        </p:nvPicPr>
        <p:blipFill>
          <a:blip r:embed="rId1"/>
          <a:stretch/>
        </p:blipFill>
        <p:spPr>
          <a:xfrm>
            <a:off x="0" y="2088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75" name="CustomShape 1"/>
          <p:cNvSpPr/>
          <p:nvPr/>
        </p:nvSpPr>
        <p:spPr>
          <a:xfrm>
            <a:off x="1555560" y="836640"/>
            <a:ext cx="616140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Выбери запрещающие знаки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176" name="Рисунок 1" descr=""/>
          <p:cNvPicPr/>
          <p:nvPr/>
        </p:nvPicPr>
        <p:blipFill>
          <a:blip r:embed="rId2"/>
          <a:stretch/>
        </p:blipFill>
        <p:spPr>
          <a:xfrm>
            <a:off x="5449680" y="3026520"/>
            <a:ext cx="1295640" cy="1295640"/>
          </a:xfrm>
          <a:prstGeom prst="rect">
            <a:avLst/>
          </a:prstGeom>
          <a:ln w="0">
            <a:noFill/>
          </a:ln>
        </p:spPr>
      </p:pic>
      <p:pic>
        <p:nvPicPr>
          <p:cNvPr id="177" name="Рисунок 2" descr=""/>
          <p:cNvPicPr/>
          <p:nvPr/>
        </p:nvPicPr>
        <p:blipFill>
          <a:blip r:embed="rId3"/>
          <a:stretch/>
        </p:blipFill>
        <p:spPr>
          <a:xfrm>
            <a:off x="6526080" y="4343400"/>
            <a:ext cx="1501920" cy="1338840"/>
          </a:xfrm>
          <a:prstGeom prst="rect">
            <a:avLst/>
          </a:prstGeom>
          <a:ln w="0">
            <a:noFill/>
          </a:ln>
        </p:spPr>
      </p:pic>
      <p:pic>
        <p:nvPicPr>
          <p:cNvPr id="178" name="Рисунок 5" descr=""/>
          <p:cNvPicPr/>
          <p:nvPr/>
        </p:nvPicPr>
        <p:blipFill>
          <a:blip r:embed="rId4"/>
          <a:stretch/>
        </p:blipFill>
        <p:spPr>
          <a:xfrm>
            <a:off x="1865880" y="3179160"/>
            <a:ext cx="1222920" cy="1222920"/>
          </a:xfrm>
          <a:prstGeom prst="rect">
            <a:avLst/>
          </a:prstGeom>
          <a:ln w="0">
            <a:noFill/>
          </a:ln>
        </p:spPr>
      </p:pic>
      <p:pic>
        <p:nvPicPr>
          <p:cNvPr id="179" name="Рисунок 6" descr=""/>
          <p:cNvPicPr/>
          <p:nvPr/>
        </p:nvPicPr>
        <p:blipFill>
          <a:blip r:embed="rId5"/>
          <a:stretch/>
        </p:blipFill>
        <p:spPr>
          <a:xfrm>
            <a:off x="3132000" y="4446360"/>
            <a:ext cx="1247040" cy="1247040"/>
          </a:xfrm>
          <a:prstGeom prst="rect">
            <a:avLst/>
          </a:prstGeom>
          <a:ln w="0">
            <a:noFill/>
          </a:ln>
        </p:spPr>
      </p:pic>
      <p:pic>
        <p:nvPicPr>
          <p:cNvPr id="180" name="Рисунок 7" descr=""/>
          <p:cNvPicPr/>
          <p:nvPr/>
        </p:nvPicPr>
        <p:blipFill>
          <a:blip r:embed="rId6"/>
          <a:stretch/>
        </p:blipFill>
        <p:spPr>
          <a:xfrm>
            <a:off x="4912920" y="5013000"/>
            <a:ext cx="1151640" cy="1151640"/>
          </a:xfrm>
          <a:prstGeom prst="rect">
            <a:avLst/>
          </a:prstGeom>
          <a:ln w="0">
            <a:noFill/>
          </a:ln>
        </p:spPr>
      </p:pic>
      <p:pic>
        <p:nvPicPr>
          <p:cNvPr id="181" name="Рисунок 8" descr=""/>
          <p:cNvPicPr/>
          <p:nvPr/>
        </p:nvPicPr>
        <p:blipFill>
          <a:blip r:embed="rId7"/>
          <a:stretch/>
        </p:blipFill>
        <p:spPr>
          <a:xfrm>
            <a:off x="1259640" y="5013000"/>
            <a:ext cx="1151640" cy="1151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500">
        <p:sndAc>
          <p:stSnd>
            <p:snd r:embed="rId8" name="audio1.wav"/>
          </p:stSnd>
        </p:sndAc>
      </p:transition>
    </mc:Choice>
    <mc:Fallback>
      <p:transition spd="slow">
        <p:sndAc>
          <p:stSnd>
            <p:snd r:embed="rId8" name="audio1.wav"/>
          </p:stSnd>
        </p:sndAc>
      </p:transition>
    </mc:Fallback>
  </mc:AlternateContent>
  <p:timing>
    <p:tnLst>
      <p:par>
        <p:cTn id="160" dur="indefinite" restart="never" nodeType="tmRoot">
          <p:childTnLst>
            <p:seq>
              <p:cTn id="161" restart="whenNotActive" nodeType="interactiveSeq" fill="hold">
                <p:stCondLst>
                  <p:cond delay="0" evt="onClick">
                    <p:tgtEl>
                      <p:spTgt spid="178"/>
                    </p:tgtEl>
                  </p:cond>
                </p:stCondLst>
                <p:childTnLst>
                  <p:par>
                    <p:cTn id="162" fill="hold">
                      <p:stCondLst>
                        <p:cond delay="0" evt="onClick">
                          <p:tgtEl>
                            <p:spTgt spid="178"/>
                          </p:tgtEl>
                        </p:cond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006 -6.33673E-006 C 0.00053 -0.06291 0.00053 -0.12582 0.00157 -0.18872 C 0.00174 -0.20005 0.00139 -0.2056 -0.00156 -0.2174 C -0.00208 -0.21971 -0.00607 -0.22133 -0.00607 -0.22133 E">
                                      <p:cBhvr>
                                        <p:cTn id="165" dur="2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164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9" name="audio3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66" restart="whenNotActive" nodeType="interactiveSeq" fill="hold">
                <p:stCondLst>
                  <p:cond delay="0" evt="onClick">
                    <p:tgtEl>
                      <p:spTgt spid="179"/>
                    </p:tgtEl>
                  </p:cond>
                </p:stCondLst>
                <p:childTnLst>
                  <p:par>
                    <p:cTn id="167" fill="hold">
                      <p:stCondLst>
                        <p:cond delay="0" evt="onClick">
                          <p:tgtEl>
                            <p:spTgt spid="179"/>
                          </p:tgtEl>
                        </p:cond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006 -3.52451E-006 C 0.00313 -0.00139 0.00868 0.00023 0.00921 -0.00393 C 0.01164 -0.02313 0.01459 -0.0407 0.01702 -0.05943 C 0.01841 -0.10176 0.01858 -0.14269 0.02309 -0.18432 C 0.02535 -0.20444 0.02448 -0.19819 0.02778 -0.2234 C 0.0283 -0.22687 0.02917 -0.23358 0.02917 -0.23358 C 0.02969 -0.26226 0.02987 -0.29093 0.03073 -0.31961 C 0.03108 -0.33117 0.03507 -0.34297 0.03542 -0.35453 C 0.03577 -0.36748 0.03542 -0.38043 0.03542 -0.39338 C 0.03542 -0.39616 0.03542 -0.39893 0.03542 -0.40171 E">
                                      <p:cBhvr>
                                        <p:cTn id="170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169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10" name="audio3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71" restart="whenNotActive" nodeType="interactiveSeq" fill="hold">
                <p:stCondLst>
                  <p:cond delay="0" evt="onClick">
                    <p:tgtEl>
                      <p:spTgt spid="176"/>
                    </p:tgtEl>
                  </p:cond>
                </p:stCondLst>
                <p:childTnLst>
                  <p:par>
                    <p:cTn id="172" fill="hold">
                      <p:stCondLst>
                        <p:cond delay="0" evt="onClick">
                          <p:tgtEl>
                            <p:spTgt spid="176"/>
                          </p:tgtEl>
                        </p:cond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006 4.07956E-006 C -0.00104 -0.00208 -0.00278 -0.0037 -0.00313 -0.00601 C -0.00347 -0.0081 -0.00191 -0.01018 -0.00156 -0.01226 C 0.00052 -0.02868 0.00208 -0.04001 0.00607 -0.05527 C 0.00503 -0.11725 0.01146 -0.1716 -0.02309 -0.21508 E">
                                      <p:cBhvr>
                                        <p:cTn id="175" dur="2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174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11" name="audio3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76" restart="whenNotActive" nodeType="interactiveSeq" fill="hold">
                <p:stCondLst>
                  <p:cond delay="0" evt="onClick">
                    <p:tgtEl>
                      <p:spTgt spid="181"/>
                    </p:tgtEl>
                  </p:cond>
                </p:stCondLst>
                <p:childTnLst>
                  <p:par>
                    <p:cTn id="177" fill="hold">
                      <p:stCondLst>
                        <p:cond delay="0" evt="onClick">
                          <p:tgtEl>
                            <p:spTgt spid="181"/>
                          </p:tgtEl>
                        </p:cond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81" restart="whenNotActive" nodeType="interactiveSeq" fill="hold">
                <p:stCondLst>
                  <p:cond delay="0" evt="onClick">
                    <p:tgtEl>
                      <p:spTgt spid="180"/>
                    </p:tgtEl>
                  </p:cond>
                </p:stCondLst>
                <p:childTnLst>
                  <p:par>
                    <p:cTn id="182" fill="hold">
                      <p:stCondLst>
                        <p:cond delay="0" evt="onClick">
                          <p:tgtEl>
                            <p:spTgt spid="180"/>
                          </p:tgtEl>
                        </p:cond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86" restart="whenNotActive" nodeType="interactiveSeq" fill="hold">
                <p:stCondLst>
                  <p:cond delay="0" evt="onClick">
                    <p:tgtEl>
                      <p:spTgt spid="177"/>
                    </p:tgtEl>
                  </p:cond>
                </p:stCondLst>
                <p:childTnLst>
                  <p:par>
                    <p:cTn id="187" fill="hold">
                      <p:stCondLst>
                        <p:cond delay="0" evt="onClick">
                          <p:tgtEl>
                            <p:spTgt spid="177"/>
                          </p:tgtEl>
                        </p:cond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nodeType="clickEffect" fill="hold" presetClass="emph" presetID="8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Рисунок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83" name="CustomShape 1"/>
          <p:cNvSpPr/>
          <p:nvPr/>
        </p:nvSpPr>
        <p:spPr>
          <a:xfrm>
            <a:off x="2155680" y="836640"/>
            <a:ext cx="483228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Выбери знаки сервиса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184" name="Рисунок 6" descr=""/>
          <p:cNvPicPr/>
          <p:nvPr/>
        </p:nvPicPr>
        <p:blipFill>
          <a:blip r:embed="rId2"/>
          <a:stretch/>
        </p:blipFill>
        <p:spPr>
          <a:xfrm>
            <a:off x="6688800" y="3429000"/>
            <a:ext cx="918720" cy="1292400"/>
          </a:xfrm>
          <a:prstGeom prst="rect">
            <a:avLst/>
          </a:prstGeom>
          <a:ln w="0">
            <a:noFill/>
          </a:ln>
        </p:spPr>
      </p:pic>
      <p:pic>
        <p:nvPicPr>
          <p:cNvPr id="185" name="Рисунок 7" descr=""/>
          <p:cNvPicPr/>
          <p:nvPr/>
        </p:nvPicPr>
        <p:blipFill>
          <a:blip r:embed="rId3"/>
          <a:stretch/>
        </p:blipFill>
        <p:spPr>
          <a:xfrm>
            <a:off x="5364000" y="4337640"/>
            <a:ext cx="937080" cy="1318320"/>
          </a:xfrm>
          <a:prstGeom prst="rect">
            <a:avLst/>
          </a:prstGeom>
          <a:ln w="0">
            <a:noFill/>
          </a:ln>
        </p:spPr>
      </p:pic>
      <p:pic>
        <p:nvPicPr>
          <p:cNvPr id="186" name="Рисунок 8" descr=""/>
          <p:cNvPicPr/>
          <p:nvPr/>
        </p:nvPicPr>
        <p:blipFill>
          <a:blip r:embed="rId4"/>
          <a:stretch/>
        </p:blipFill>
        <p:spPr>
          <a:xfrm>
            <a:off x="1127520" y="4900680"/>
            <a:ext cx="1003320" cy="1275480"/>
          </a:xfrm>
          <a:prstGeom prst="rect">
            <a:avLst/>
          </a:prstGeom>
          <a:ln w="0">
            <a:noFill/>
          </a:ln>
        </p:spPr>
      </p:pic>
      <p:pic>
        <p:nvPicPr>
          <p:cNvPr id="187" name="Рисунок 9" descr=""/>
          <p:cNvPicPr/>
          <p:nvPr/>
        </p:nvPicPr>
        <p:blipFill>
          <a:blip r:embed="rId5"/>
          <a:stretch/>
        </p:blipFill>
        <p:spPr>
          <a:xfrm>
            <a:off x="2411640" y="4337640"/>
            <a:ext cx="1007640" cy="1417680"/>
          </a:xfrm>
          <a:prstGeom prst="rect">
            <a:avLst/>
          </a:prstGeom>
          <a:ln w="0">
            <a:noFill/>
          </a:ln>
        </p:spPr>
      </p:pic>
      <p:pic>
        <p:nvPicPr>
          <p:cNvPr id="188" name="Рисунок 10" descr=""/>
          <p:cNvPicPr/>
          <p:nvPr/>
        </p:nvPicPr>
        <p:blipFill>
          <a:blip r:embed="rId6"/>
          <a:stretch/>
        </p:blipFill>
        <p:spPr>
          <a:xfrm>
            <a:off x="3958560" y="3295440"/>
            <a:ext cx="1013760" cy="1425960"/>
          </a:xfrm>
          <a:prstGeom prst="rect">
            <a:avLst/>
          </a:prstGeom>
          <a:ln w="0">
            <a:noFill/>
          </a:ln>
        </p:spPr>
      </p:pic>
      <p:pic>
        <p:nvPicPr>
          <p:cNvPr id="189" name="Рисунок 11" descr=""/>
          <p:cNvPicPr/>
          <p:nvPr/>
        </p:nvPicPr>
        <p:blipFill>
          <a:blip r:embed="rId7"/>
          <a:stretch/>
        </p:blipFill>
        <p:spPr>
          <a:xfrm>
            <a:off x="7003440" y="4900680"/>
            <a:ext cx="1103760" cy="1265400"/>
          </a:xfrm>
          <a:prstGeom prst="rect">
            <a:avLst/>
          </a:prstGeom>
          <a:ln w="0">
            <a:noFill/>
          </a:ln>
        </p:spPr>
      </p:pic>
      <p:pic>
        <p:nvPicPr>
          <p:cNvPr id="190" name="Рисунок 12" descr=""/>
          <p:cNvPicPr/>
          <p:nvPr/>
        </p:nvPicPr>
        <p:blipFill>
          <a:blip r:embed="rId8"/>
          <a:stretch/>
        </p:blipFill>
        <p:spPr>
          <a:xfrm>
            <a:off x="3708000" y="4900680"/>
            <a:ext cx="1430640" cy="1275480"/>
          </a:xfrm>
          <a:prstGeom prst="rect">
            <a:avLst/>
          </a:prstGeom>
          <a:ln w="0">
            <a:noFill/>
          </a:ln>
        </p:spPr>
      </p:pic>
      <p:pic>
        <p:nvPicPr>
          <p:cNvPr id="191" name="Рисунок 13" descr=""/>
          <p:cNvPicPr/>
          <p:nvPr/>
        </p:nvPicPr>
        <p:blipFill>
          <a:blip r:embed="rId9"/>
          <a:stretch/>
        </p:blipFill>
        <p:spPr>
          <a:xfrm>
            <a:off x="1127520" y="3428280"/>
            <a:ext cx="1017360" cy="1017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500">
        <p:sndAc>
          <p:stSnd>
            <p:snd r:embed="rId10" name="audio1.wav"/>
          </p:stSnd>
        </p:sndAc>
      </p:transition>
    </mc:Choice>
    <mc:Fallback>
      <p:transition spd="slow">
        <p:sndAc>
          <p:stSnd>
            <p:snd r:embed="rId10" name="audio1.wav"/>
          </p:stSnd>
        </p:sndAc>
      </p:transition>
    </mc:Fallback>
  </mc:AlternateContent>
  <p:timing>
    <p:tnLst>
      <p:par>
        <p:cTn id="191" dur="indefinite" restart="never" nodeType="tmRoot">
          <p:childTnLst>
            <p:seq>
              <p:cTn id="192" restart="whenNotActive" nodeType="interactiveSeq" fill="hold">
                <p:stCondLst>
                  <p:cond delay="0" evt="onClick">
                    <p:tgtEl>
                      <p:spTgt spid="187"/>
                    </p:tgtEl>
                  </p:cond>
                </p:stCondLst>
                <p:childTnLst>
                  <p:par>
                    <p:cTn id="193" fill="hold">
                      <p:stCondLst>
                        <p:cond delay="0" evt="onClick">
                          <p:tgtEl>
                            <p:spTgt spid="187"/>
                          </p:tgtEl>
                        </p:cond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006 4.16281E-007 C 0.00729 -0.04811 0.00434 -0.09875 0.00608 -0.14755 C 0.0066 -0.16443 0.01042 -0.18201 0.01233 -0.19889 C 0.0118 -0.23381 0.01215 -0.26873 0.01076 -0.30342 C 0.01059 -0.30597 0.00833 -0.30712 0.00764 -0.30944 C 0.00625 -0.31337 0.00555 -0.31776 0.00451 -0.32193 C 0.00069 -0.33719 -0.00208 -0.35083 -0.01076 -0.36286 C -0.0132 -0.37234 -0.01597 -0.37465 -0.02309 -0.3772 C -0.02951 -0.38275 -0.03264 -0.38737 -0.04011 -0.38737 E">
                                      <p:cBhvr>
                                        <p:cTn id="196" dur="2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195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11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197" restart="whenNotActive" nodeType="interactiveSeq" fill="hold">
                <p:stCondLst>
                  <p:cond delay="0" evt="onClick">
                    <p:tgtEl>
                      <p:spTgt spid="188"/>
                    </p:tgtEl>
                  </p:cond>
                </p:stCondLst>
                <p:childTnLst>
                  <p:par>
                    <p:cTn id="198" fill="hold">
                      <p:stCondLst>
                        <p:cond delay="0" evt="onClick">
                          <p:tgtEl>
                            <p:spTgt spid="188"/>
                          </p:tgtEl>
                        </p:cond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006 2.95097E-006 C 0.00399 -0.01619 0.00225 -0.03331 0.00624 -0.04926 C 0.00729 -0.06684 0.00885 -0.08303 0.01076 -0.10037 C 0.00972 -0.16998 0.02985 -0.19473 -5.55556E-006 -0.22133 C -0.00087 -0.22479 -0.00209 -0.23127 -0.00452 -0.23358 C -0.02205 -0.25023 -0.00799 -0.23196 -0.0139 -0.23983 E">
                                      <p:cBhvr>
                                        <p:cTn id="201" dur="2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200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12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02" restart="whenNotActive" nodeType="interactiveSeq" fill="hold">
                <p:stCondLst>
                  <p:cond delay="0" evt="onClick">
                    <p:tgtEl>
                      <p:spTgt spid="185"/>
                    </p:tgtEl>
                  </p:cond>
                </p:stCondLst>
                <p:childTnLst>
                  <p:par>
                    <p:cTn id="203" fill="hold">
                      <p:stCondLst>
                        <p:cond delay="0" evt="onClick">
                          <p:tgtEl>
                            <p:spTgt spid="185"/>
                          </p:tgtEl>
                        </p:cond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007 2.67345E-006 C -0.00539 -0.02128 -0.00747 -0.04371 -0.01077 -0.06568 C -0.01042 -0.12535 -0.02344 -0.24145 -0.00313 -0.31962 C -0.00087 -0.35592 -0.00157 -0.33604 -0.00157 -0.37905 E">
                                      <p:cBhvr>
                                        <p:cTn id="206" dur="2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13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07" restart="whenNotActive" nodeType="interactiveSeq" fill="hold">
                <p:stCondLst>
                  <p:cond delay="0" evt="onClick">
                    <p:tgtEl>
                      <p:spTgt spid="184"/>
                    </p:tgtEl>
                  </p:cond>
                </p:stCondLst>
                <p:childTnLst>
                  <p:par>
                    <p:cTn id="208" fill="hold">
                      <p:stCondLst>
                        <p:cond delay="0" evt="onClick">
                          <p:tgtEl>
                            <p:spTgt spid="184"/>
                          </p:tgtEl>
                        </p:cond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006 1.96115E-006 C 0.00295 -0.03191 0.00139 -0.00763 -1.38889E-006 -0.05943 C -0.00365 -0.18594 -0.00295 -0.14685 -0.00295 -0.25023 E">
                                      <p:cBhvr>
                                        <p:cTn id="211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210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14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12" restart="whenNotActive" nodeType="interactiveSeq" fill="hold">
                <p:stCondLst>
                  <p:cond delay="0" evt="onClick">
                    <p:tgtEl>
                      <p:spTgt spid="191"/>
                    </p:tgtEl>
                  </p:cond>
                </p:stCondLst>
                <p:childTnLst>
                  <p:par>
                    <p:cTn id="213" fill="hold">
                      <p:stCondLst>
                        <p:cond delay="0" evt="onClick">
                          <p:tgtEl>
                            <p:spTgt spid="191"/>
                          </p:tgtEl>
                        </p:cond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216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7" dur="1000" autoRev="1" fill="hold"/>
                                        <p:tgtEl>
                                          <p:spTgt spid="1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18" restart="whenNotActive" nodeType="interactiveSeq" fill="hold">
                <p:stCondLst>
                  <p:cond delay="0" evt="onClick">
                    <p:tgtEl>
                      <p:spTgt spid="186"/>
                    </p:tgtEl>
                  </p:cond>
                </p:stCondLst>
                <p:childTnLst>
                  <p:par>
                    <p:cTn id="219" fill="hold">
                      <p:stCondLst>
                        <p:cond delay="0" evt="onClick">
                          <p:tgtEl>
                            <p:spTgt spid="186"/>
                          </p:tgtEl>
                        </p:cond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222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3" dur="1000" autoRev="1" fill="hold"/>
                                        <p:tgtEl>
                                          <p:spTgt spid="1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24" restart="whenNotActive" nodeType="interactiveSeq" fill="hold">
                <p:stCondLst>
                  <p:cond delay="0" evt="onClick">
                    <p:tgtEl>
                      <p:spTgt spid="190"/>
                    </p:tgtEl>
                  </p:cond>
                </p:stCondLst>
                <p:childTnLst>
                  <p:par>
                    <p:cTn id="225" fill="hold">
                      <p:stCondLst>
                        <p:cond delay="0" evt="onClick">
                          <p:tgtEl>
                            <p:spTgt spid="190"/>
                          </p:tgtEl>
                        </p:cond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228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9" dur="1000" autoRev="1" fill="hold"/>
                                        <p:tgtEl>
                                          <p:spTgt spid="1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30" restart="whenNotActive" nodeType="interactiveSeq" fill="hold">
                <p:stCondLst>
                  <p:cond delay="0" evt="onClick">
                    <p:tgtEl>
                      <p:spTgt spid="189"/>
                    </p:tgtEl>
                  </p:cond>
                </p:stCondLst>
                <p:childTnLst>
                  <p:par>
                    <p:cTn id="231" fill="hold">
                      <p:stCondLst>
                        <p:cond delay="0" evt="onClick">
                          <p:tgtEl>
                            <p:spTgt spid="189"/>
                          </p:tgtEl>
                        </p:cond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234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5" dur="1000" autoRev="1" fill="hold"/>
                                        <p:tgtEl>
                                          <p:spTgt spid="1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Рисунок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93" name="CustomShape 1"/>
          <p:cNvSpPr/>
          <p:nvPr/>
        </p:nvSpPr>
        <p:spPr>
          <a:xfrm>
            <a:off x="1150920" y="744840"/>
            <a:ext cx="710784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Выбери предупреждающие знаки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194" name="Рисунок 1" descr=""/>
          <p:cNvPicPr/>
          <p:nvPr/>
        </p:nvPicPr>
        <p:blipFill>
          <a:blip r:embed="rId2"/>
          <a:stretch/>
        </p:blipFill>
        <p:spPr>
          <a:xfrm>
            <a:off x="1331640" y="4524840"/>
            <a:ext cx="1162800" cy="1036800"/>
          </a:xfrm>
          <a:prstGeom prst="rect">
            <a:avLst/>
          </a:prstGeom>
          <a:ln w="0">
            <a:noFill/>
          </a:ln>
        </p:spPr>
      </p:pic>
      <p:pic>
        <p:nvPicPr>
          <p:cNvPr id="195" name="Рисунок 2" descr=""/>
          <p:cNvPicPr/>
          <p:nvPr/>
        </p:nvPicPr>
        <p:blipFill>
          <a:blip r:embed="rId3"/>
          <a:stretch/>
        </p:blipFill>
        <p:spPr>
          <a:xfrm>
            <a:off x="7113960" y="4308840"/>
            <a:ext cx="1063080" cy="992160"/>
          </a:xfrm>
          <a:prstGeom prst="rect">
            <a:avLst/>
          </a:prstGeom>
          <a:ln w="0">
            <a:noFill/>
          </a:ln>
        </p:spPr>
      </p:pic>
      <p:pic>
        <p:nvPicPr>
          <p:cNvPr id="196" name="Рисунок 5" descr=""/>
          <p:cNvPicPr/>
          <p:nvPr/>
        </p:nvPicPr>
        <p:blipFill>
          <a:blip r:embed="rId4"/>
          <a:stretch/>
        </p:blipFill>
        <p:spPr>
          <a:xfrm>
            <a:off x="5765760" y="3726720"/>
            <a:ext cx="1028880" cy="1026720"/>
          </a:xfrm>
          <a:prstGeom prst="rect">
            <a:avLst/>
          </a:prstGeom>
          <a:ln w="0">
            <a:noFill/>
          </a:ln>
        </p:spPr>
      </p:pic>
      <p:pic>
        <p:nvPicPr>
          <p:cNvPr id="197" name="Рисунок 6" descr=""/>
          <p:cNvPicPr/>
          <p:nvPr/>
        </p:nvPicPr>
        <p:blipFill>
          <a:blip r:embed="rId5"/>
          <a:stretch/>
        </p:blipFill>
        <p:spPr>
          <a:xfrm>
            <a:off x="2915640" y="5023440"/>
            <a:ext cx="866520" cy="1218960"/>
          </a:xfrm>
          <a:prstGeom prst="rect">
            <a:avLst/>
          </a:prstGeom>
          <a:ln w="0">
            <a:noFill/>
          </a:ln>
        </p:spPr>
      </p:pic>
      <p:pic>
        <p:nvPicPr>
          <p:cNvPr id="198" name="Рисунок 7" descr=""/>
          <p:cNvPicPr/>
          <p:nvPr/>
        </p:nvPicPr>
        <p:blipFill>
          <a:blip r:embed="rId6"/>
          <a:stretch/>
        </p:blipFill>
        <p:spPr>
          <a:xfrm>
            <a:off x="4284000" y="4392720"/>
            <a:ext cx="1162800" cy="1036800"/>
          </a:xfrm>
          <a:prstGeom prst="rect">
            <a:avLst/>
          </a:prstGeom>
          <a:ln w="0">
            <a:noFill/>
          </a:ln>
        </p:spPr>
      </p:pic>
      <p:pic>
        <p:nvPicPr>
          <p:cNvPr id="199" name="Рисунок 8" descr=""/>
          <p:cNvPicPr/>
          <p:nvPr/>
        </p:nvPicPr>
        <p:blipFill>
          <a:blip r:embed="rId7"/>
          <a:stretch/>
        </p:blipFill>
        <p:spPr>
          <a:xfrm>
            <a:off x="5801400" y="5077440"/>
            <a:ext cx="993600" cy="993600"/>
          </a:xfrm>
          <a:prstGeom prst="rect">
            <a:avLst/>
          </a:prstGeom>
          <a:ln w="0">
            <a:noFill/>
          </a:ln>
        </p:spPr>
      </p:pic>
      <p:pic>
        <p:nvPicPr>
          <p:cNvPr id="200" name="Рисунок 9" descr=""/>
          <p:cNvPicPr/>
          <p:nvPr/>
        </p:nvPicPr>
        <p:blipFill>
          <a:blip r:embed="rId8"/>
          <a:stretch/>
        </p:blipFill>
        <p:spPr>
          <a:xfrm>
            <a:off x="2848680" y="3726720"/>
            <a:ext cx="967680" cy="9676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500">
        <p:sndAc>
          <p:stSnd>
            <p:snd r:embed="rId9" name="audio1.wav"/>
          </p:stSnd>
        </p:sndAc>
      </p:transition>
    </mc:Choice>
    <mc:Fallback>
      <p:transition spd="slow">
        <p:sndAc>
          <p:stSnd>
            <p:snd r:embed="rId9" name="audio1.wav"/>
          </p:stSnd>
        </p:sndAc>
      </p:transition>
    </mc:Fallback>
  </mc:AlternateContent>
  <p:timing>
    <p:tnLst>
      <p:par>
        <p:cTn id="236" dur="indefinite" restart="never" nodeType="tmRoot">
          <p:childTnLst>
            <p:seq>
              <p:cTn id="237" restart="whenNotActive" nodeType="interactiveSeq" fill="hold">
                <p:stCondLst>
                  <p:cond delay="0" evt="onClick">
                    <p:tgtEl>
                      <p:spTgt spid="194"/>
                    </p:tgtEl>
                  </p:cond>
                </p:stCondLst>
                <p:childTnLst>
                  <p:par>
                    <p:cTn id="238" fill="hold">
                      <p:stCondLst>
                        <p:cond delay="0" evt="onClick">
                          <p:tgtEl>
                            <p:spTgt spid="194"/>
                          </p:tgtEl>
                        </p:cond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006 -7.88159E-006 C -0.00191 -0.02545 -0.00347 -0.04487 -0.00451 -0.0717 C -0.00451 -0.07239 -0.01215 -0.22595 0.00156 -0.27868 C 0.00434 -0.30343 0.00625 -0.32864 0.01233 -0.35246 C 0.01458 -0.36148 0.01614 -0.37119 0.02014 -0.37905 C 0.02465 -0.3994 0.01771 -0.37003 0.02465 -0.39154 C 0.0276 -0.40079 0.02726 -0.40403 0.03385 -0.40981 C 0.03715 -0.42276 0.04236 -0.41999 0.05243 -0.42207 C 0.0651 -0.42461 0.05538 -0.42415 0.06458 -0.42415 E">
                                      <p:cBhvr>
                                        <p:cTn id="241" dur="2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240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10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42" restart="whenNotActive" nodeType="interactiveSeq" fill="hold">
                <p:stCondLst>
                  <p:cond delay="0" evt="onClick">
                    <p:tgtEl>
                      <p:spTgt spid="198"/>
                    </p:tgtEl>
                  </p:cond>
                </p:stCondLst>
                <p:childTnLst>
                  <p:par>
                    <p:cTn id="243" fill="hold">
                      <p:stCondLst>
                        <p:cond delay="0" evt="onClick">
                          <p:tgtEl>
                            <p:spTgt spid="198"/>
                          </p:tgtEl>
                        </p:cond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006 4.23682E-006 C 0.00399 -0.02105 0.00503 -0.04209 0.00781 -0.0636 C 0.00677 -0.14223 0.00659 -0.22063 0.00468 -0.29926 C 0.00451 -0.30759 0.00243 -0.31545 0.00156 -0.32378 C 0.00017 -0.33881 0.00086 -0.35431 -0.00295 -0.36888 C -0.00348 -0.37373 -0.00295 -0.37882 -0.00452 -0.38321 C -0.00521 -0.38506 -0.00799 -0.38368 -0.0092 -0.3853 C -0.01042 -0.38691 -0.01025 -0.38946 -0.01077 -0.39154 C -0.01233 -0.41675 -0.01233 -0.42415 -0.01233 -0.41397 E">
                                      <p:cBhvr>
                                        <p:cTn id="246" dur="2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245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11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47" restart="whenNotActive" nodeType="interactiveSeq" fill="hold">
                <p:stCondLst>
                  <p:cond delay="0" evt="onClick">
                    <p:tgtEl>
                      <p:spTgt spid="195"/>
                    </p:tgtEl>
                  </p:cond>
                </p:stCondLst>
                <p:childTnLst>
                  <p:par>
                    <p:cTn id="248" fill="hold">
                      <p:stCondLst>
                        <p:cond delay="0" evt="onClick">
                          <p:tgtEl>
                            <p:spTgt spid="195"/>
                          </p:tgtEl>
                        </p:cond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006 -6.61425E-006 C 0.00173 -0.07239 0.0125 -0.16074 -0.00313 -0.22734 C -0.00764 -0.24631 -0.0099 -0.27221 -0.01858 -0.28886 C -0.01962 -0.30505 -0.01875 -0.30991 -0.02466 -0.3217 C -0.02709 -0.33419 -0.02518 -0.32794 -0.03229 -0.34228 C -0.03334 -0.34436 -0.03542 -0.3483 -0.03542 -0.3483 C -0.0382 -0.35917 -0.04289 -0.36957 -0.04775 -0.37905 C -0.04948 -0.38252 -0.04983 -0.38715 -0.05087 -0.39131 C -0.05139 -0.39339 -0.05226 -0.39756 -0.05226 -0.39756 E">
                                      <p:cBhvr>
                                        <p:cTn id="251" dur="2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250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12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52" restart="whenNotActive" nodeType="interactiveSeq" fill="hold">
                <p:stCondLst>
                  <p:cond delay="0" evt="onClick">
                    <p:tgtEl>
                      <p:spTgt spid="196"/>
                    </p:tgtEl>
                  </p:cond>
                </p:stCondLst>
                <p:childTnLst>
                  <p:par>
                    <p:cTn id="253" fill="hold">
                      <p:stCondLst>
                        <p:cond delay="0" evt="onClick">
                          <p:tgtEl>
                            <p:spTgt spid="196"/>
                          </p:tgtEl>
                        </p:cond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256" dur="2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7" dur="1000" autoRev="1" fill="hold"/>
                                        <p:tgtEl>
                                          <p:spTgt spid="1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58" restart="whenNotActive" nodeType="interactiveSeq" fill="hold">
                <p:stCondLst>
                  <p:cond delay="0" evt="onClick">
                    <p:tgtEl>
                      <p:spTgt spid="199"/>
                    </p:tgtEl>
                  </p:cond>
                </p:stCondLst>
                <p:childTnLst>
                  <p:par>
                    <p:cTn id="259" fill="hold">
                      <p:stCondLst>
                        <p:cond delay="0" evt="onClick">
                          <p:tgtEl>
                            <p:spTgt spid="199"/>
                          </p:tgtEl>
                        </p:cond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262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3" dur="1000" autoRev="1" fill="hold"/>
                                        <p:tgtEl>
                                          <p:spTgt spid="1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64" restart="whenNotActive" nodeType="interactiveSeq" fill="hold">
                <p:stCondLst>
                  <p:cond delay="0" evt="onClick">
                    <p:tgtEl>
                      <p:spTgt spid="200"/>
                    </p:tgtEl>
                  </p:cond>
                </p:stCondLst>
                <p:childTnLst>
                  <p:par>
                    <p:cTn id="265" fill="hold">
                      <p:stCondLst>
                        <p:cond delay="0" evt="onClick">
                          <p:tgtEl>
                            <p:spTgt spid="200"/>
                          </p:tgtEl>
                        </p:cond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268" dur="2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1000" autoRev="1" fill="hold"/>
                                        <p:tgtEl>
                                          <p:spTgt spid="2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70" restart="whenNotActive" nodeType="interactiveSeq" fill="hold">
                <p:stCondLst>
                  <p:cond delay="0" evt="onClick">
                    <p:tgtEl>
                      <p:spTgt spid="197"/>
                    </p:tgtEl>
                  </p:cond>
                </p:stCondLst>
                <p:childTnLst>
                  <p:par>
                    <p:cTn id="271" fill="hold">
                      <p:stCondLst>
                        <p:cond delay="0" evt="onClick">
                          <p:tgtEl>
                            <p:spTgt spid="197"/>
                          </p:tgtEl>
                        </p:cond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274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1000" autoRev="1" fill="hold"/>
                                        <p:tgtEl>
                                          <p:spTgt spid="1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Рисунок 3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02" name="CustomShape 1"/>
          <p:cNvSpPr/>
          <p:nvPr/>
        </p:nvSpPr>
        <p:spPr>
          <a:xfrm>
            <a:off x="1605960" y="692640"/>
            <a:ext cx="633348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b050"/>
                </a:solidFill>
                <a:latin typeface="Times New Roman"/>
              </a:rPr>
              <a:t>Найди несуществующий знак</a:t>
            </a:r>
            <a:endParaRPr b="0" lang="ru-RU" sz="3600" spc="-1" strike="noStrike">
              <a:latin typeface="Arial"/>
            </a:endParaRPr>
          </a:p>
        </p:txBody>
      </p:sp>
      <p:pic>
        <p:nvPicPr>
          <p:cNvPr id="203" name="Рисунок 1" descr=""/>
          <p:cNvPicPr/>
          <p:nvPr/>
        </p:nvPicPr>
        <p:blipFill>
          <a:blip r:embed="rId2"/>
          <a:stretch/>
        </p:blipFill>
        <p:spPr>
          <a:xfrm>
            <a:off x="3903120" y="3465000"/>
            <a:ext cx="1546200" cy="1555560"/>
          </a:xfrm>
          <a:prstGeom prst="rect">
            <a:avLst/>
          </a:prstGeom>
          <a:ln w="0">
            <a:noFill/>
          </a:ln>
        </p:spPr>
      </p:pic>
      <p:pic>
        <p:nvPicPr>
          <p:cNvPr id="204" name="Рисунок 2" descr=""/>
          <p:cNvPicPr/>
          <p:nvPr/>
        </p:nvPicPr>
        <p:blipFill>
          <a:blip r:embed="rId3"/>
          <a:stretch/>
        </p:blipFill>
        <p:spPr>
          <a:xfrm>
            <a:off x="6870960" y="3465000"/>
            <a:ext cx="1502280" cy="1339560"/>
          </a:xfrm>
          <a:prstGeom prst="rect">
            <a:avLst/>
          </a:prstGeom>
          <a:ln w="0">
            <a:noFill/>
          </a:ln>
        </p:spPr>
      </p:pic>
      <p:pic>
        <p:nvPicPr>
          <p:cNvPr id="205" name="Рисунок 5" descr=""/>
          <p:cNvPicPr/>
          <p:nvPr/>
        </p:nvPicPr>
        <p:blipFill>
          <a:blip r:embed="rId4"/>
          <a:stretch/>
        </p:blipFill>
        <p:spPr>
          <a:xfrm>
            <a:off x="1043640" y="3602880"/>
            <a:ext cx="1135080" cy="1596600"/>
          </a:xfrm>
          <a:prstGeom prst="rect">
            <a:avLst/>
          </a:prstGeom>
          <a:ln w="0">
            <a:noFill/>
          </a:ln>
        </p:spPr>
      </p:pic>
      <p:sp>
        <p:nvSpPr>
          <p:cNvPr id="206" name="CustomShape 2"/>
          <p:cNvSpPr/>
          <p:nvPr/>
        </p:nvSpPr>
        <p:spPr>
          <a:xfrm>
            <a:off x="1419480" y="1484640"/>
            <a:ext cx="6513480" cy="16560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e3fbc2"/>
              </a:gs>
              <a:gs pos="100000">
                <a:srgbClr val="f4ffe6"/>
              </a:gs>
            </a:gsLst>
            <a:lin ang="16200000"/>
          </a:gradFill>
          <a:ln>
            <a:solidFill>
              <a:srgbClr val="98b855"/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</p:sp>
      <p:pic>
        <p:nvPicPr>
          <p:cNvPr id="207" name="Рисунок 7" descr=""/>
          <p:cNvPicPr/>
          <p:nvPr/>
        </p:nvPicPr>
        <p:blipFill>
          <a:blip r:embed="rId5"/>
          <a:stretch/>
        </p:blipFill>
        <p:spPr>
          <a:xfrm>
            <a:off x="2339640" y="4804560"/>
            <a:ext cx="1459800" cy="1420920"/>
          </a:xfrm>
          <a:prstGeom prst="rect">
            <a:avLst/>
          </a:prstGeom>
          <a:ln w="0">
            <a:noFill/>
          </a:ln>
        </p:spPr>
      </p:pic>
      <p:pic>
        <p:nvPicPr>
          <p:cNvPr id="208" name="Рисунок 8" descr=""/>
          <p:cNvPicPr/>
          <p:nvPr/>
        </p:nvPicPr>
        <p:blipFill>
          <a:blip r:embed="rId6"/>
          <a:stretch/>
        </p:blipFill>
        <p:spPr>
          <a:xfrm>
            <a:off x="5449680" y="4772160"/>
            <a:ext cx="1420920" cy="1404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500">
        <p:sndAc>
          <p:stSnd>
            <p:snd r:embed="rId7" name="audio1.wav"/>
          </p:stSnd>
        </p:sndAc>
      </p:transition>
    </mc:Choice>
    <mc:Fallback>
      <p:transition spd="slow">
        <p:sndAc>
          <p:stSnd>
            <p:snd r:embed="rId7" name="audio1.wav"/>
          </p:stSnd>
        </p:sndAc>
      </p:transition>
    </mc:Fallback>
  </mc:AlternateContent>
  <p:timing>
    <p:tnLst>
      <p:par>
        <p:cTn id="276" dur="indefinite" restart="never" nodeType="tmRoot">
          <p:childTnLst>
            <p:seq>
              <p:cTn id="277" restart="whenNotActive" nodeType="interactiveSeq" fill="hold">
                <p:stCondLst>
                  <p:cond delay="0" evt="onClick">
                    <p:tgtEl>
                      <p:spTgt spid="207"/>
                    </p:tgtEl>
                  </p:cond>
                </p:stCondLst>
                <p:childTnLst>
                  <p:par>
                    <p:cTn id="278" fill="hold">
                      <p:stCondLst>
                        <p:cond delay="0" evt="onClick">
                          <p:tgtEl>
                            <p:spTgt spid="207"/>
                          </p:tgtEl>
                        </p:cond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006 1.85014E-008 C 0.0283 -0.03908 -0.00313 -0.10661 0.0092 -0.15587 C 0.01059 -0.17299 0.01424 -0.18825 0.01684 -0.20513 C 0.01979 -0.2241 0.02153 -0.24329 0.02309 -0.26249 C 0.02378 -0.30666 0.02205 -0.33048 0.0276 -0.36702 C 0.02934 -0.40448 0.03073 -0.43987 0.03073 -0.47756 E">
                                      <p:cBhvr>
                                        <p:cTn id="281" dur="2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280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8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82" restart="whenNotActive" nodeType="interactiveSeq" fill="hold">
                <p:stCondLst>
                  <p:cond delay="0" evt="onClick">
                    <p:tgtEl>
                      <p:spTgt spid="208"/>
                    </p:tgtEl>
                  </p:cond>
                </p:stCondLst>
                <p:childTnLst>
                  <p:par>
                    <p:cTn id="283" fill="hold">
                      <p:stCondLst>
                        <p:cond delay="0" evt="onClick">
                          <p:tgtEl>
                            <p:spTgt spid="208"/>
                          </p:tgtEl>
                        </p:cond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nodeType="clickEffect" fill="hold" presetClass="path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006 -2.95097E-006 C 0.00173 -0.09435 0.00399 -0.18848 0.00625 -0.28284 C 0.0059 -0.29856 0.00955 -0.39176 -0.00313 -0.41605 C -0.00677 -0.43224 -0.01528 -0.44773 -0.01528 -0.46531 E">
                                      <p:cBhvr>
                                        <p:cTn id="286" dur="2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udio>
                                      <p:cMediaNode>
                                        <p:cTn>
                                          <p:stCondLst>
                                            <p:cond delay="0" evt="begin">
                                              <p:tn val="285"/>
                                            </p:cond>
                                          </p:stCondLst>
                                          <p:endCondLst>
                                            <p:cond delay="0" evt="onStopAudio"/>
                                          </p:endCondLst>
                                        </p:cTn>
                                        <p:tgtEl>
                                          <p:sndTgt r:embed="rId9" name="audio1.wav"/>
                                        </p:tgtEl>
                                      </p:cMediaNode>
                                    </p:audio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87" restart="whenNotActive" nodeType="interactiveSeq" fill="hold">
                <p:stCondLst>
                  <p:cond delay="0" evt="onClick">
                    <p:tgtEl>
                      <p:spTgt spid="203"/>
                    </p:tgtEl>
                  </p:cond>
                </p:stCondLst>
                <p:childTnLst>
                  <p:par>
                    <p:cTn id="288" fill="hold">
                      <p:stCondLst>
                        <p:cond delay="0" evt="onClick">
                          <p:tgtEl>
                            <p:spTgt spid="203"/>
                          </p:tgtEl>
                        </p:cond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nodeType="clickEffect" fill="hold" presetClass="emph" presetID="32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296" restart="whenNotActive" nodeType="interactiveSeq" fill="hold">
                <p:stCondLst>
                  <p:cond delay="0" evt="onClick">
                    <p:tgtEl>
                      <p:spTgt spid="205"/>
                    </p:tgtEl>
                  </p:cond>
                </p:stCondLst>
                <p:childTnLst>
                  <p:par>
                    <p:cTn id="297" fill="hold">
                      <p:stCondLst>
                        <p:cond delay="0" evt="onClick">
                          <p:tgtEl>
                            <p:spTgt spid="205"/>
                          </p:tgtEl>
                        </p:cond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nodeType="clickEffect" fill="hold" presetClass="emph" presetID="32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seq>
              <p:cTn id="305" restart="whenNotActive" nodeType="interactiveSeq" fill="hold">
                <p:stCondLst>
                  <p:cond delay="0" evt="onClick">
                    <p:tgtEl>
                      <p:spTgt spid="204"/>
                    </p:tgtEl>
                  </p:cond>
                </p:stCondLst>
                <p:childTnLst>
                  <p:par>
                    <p:cTn id="306" fill="hold">
                      <p:stCondLst>
                        <p:cond delay="0" evt="onClick">
                          <p:tgtEl>
                            <p:spTgt spid="204"/>
                          </p:tgtEl>
                        </p:cond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nodeType="clickEffect" fill="hold" presetClass="emph" presetID="32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</TotalTime>
  <Application>LibreOffice/7.0.3.1$Windows_X86_64 LibreOffice_project/d7547858d014d4cf69878db179d326fc3483e082</Application>
  <Words>122</Words>
  <Paragraphs>29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2016-02-06T21:49:21Z</dcterms:created>
  <dc:creator>Ирина</dc:creator>
  <dc:description/>
  <dc:language>ru-RU</dc:language>
  <cp:lastModifiedBy/>
  <dcterms:modified xsi:type="dcterms:W3CDTF">2022-02-05T17:35:45Z</dcterms:modified>
  <cp:revision>28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13</vt:i4>
  </property>
</Properties>
</file>