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6" r:id="rId8"/>
    <p:sldId id="261" r:id="rId9"/>
    <p:sldId id="262" r:id="rId10"/>
    <p:sldId id="264" r:id="rId11"/>
    <p:sldId id="265" r:id="rId12"/>
    <p:sldId id="271" r:id="rId13"/>
    <p:sldId id="268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64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 advClick="0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Music\ikson-merry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E311643-D585-4948-9F0B-B19BD5166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5135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E4AC60-DA7B-D640-AD8A-0E0837359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339" y="152400"/>
            <a:ext cx="5258486" cy="6043735"/>
          </a:xfrm>
        </p:spPr>
        <p:txBody>
          <a:bodyPr anchor="ctr">
            <a:normAutofit/>
          </a:bodyPr>
          <a:lstStyle/>
          <a:p>
            <a:pPr algn="ctr"/>
            <a:r>
              <a:rPr lang="ru-RU" sz="4100" b="1" dirty="0">
                <a:solidFill>
                  <a:srgbClr val="FF0000"/>
                </a:solidFill>
                <a:latin typeface="ArialMT"/>
              </a:rPr>
              <a:t>МАДОУ 16 </a:t>
            </a:r>
            <a:br>
              <a:rPr lang="ru-RU" sz="4100" b="1" dirty="0">
                <a:solidFill>
                  <a:srgbClr val="FF0000"/>
                </a:solidFill>
                <a:latin typeface="ArialMT"/>
              </a:rPr>
            </a:br>
            <a:r>
              <a:rPr lang="ru-RU" sz="4100" b="1" dirty="0">
                <a:solidFill>
                  <a:srgbClr val="FF0000"/>
                </a:solidFill>
                <a:latin typeface="ArialMT"/>
              </a:rPr>
              <a:t>«Безопасность детей в зимний период, новогодние праздники и каникулы»</a:t>
            </a:r>
            <a:endParaRPr lang="ru-RU" sz="4100" b="1" i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B11416BC-F9F6-DB44-8DA2-3D987BDE3D1E}"/>
              </a:ext>
            </a:extLst>
          </p:cNvPr>
          <p:cNvSpPr>
            <a:spLocks noGrp="1"/>
          </p:cNvSpPr>
          <p:nvPr/>
        </p:nvSpPr>
        <p:spPr>
          <a:xfrm>
            <a:off x="2445619" y="2318435"/>
            <a:ext cx="7300763" cy="2221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15FC06AE-FB7C-A34F-8649-74D1AE3B099C}"/>
              </a:ext>
            </a:extLst>
          </p:cNvPr>
          <p:cNvSpPr>
            <a:spLocks noGrp="1"/>
          </p:cNvSpPr>
          <p:nvPr/>
        </p:nvSpPr>
        <p:spPr>
          <a:xfrm>
            <a:off x="2598019" y="2470835"/>
            <a:ext cx="7300763" cy="2221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6" name="ikson-mer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3920154"/>
      </p:ext>
    </p:extLst>
  </p:cSld>
  <p:clrMapOvr>
    <a:masterClrMapping/>
  </p:clrMapOvr>
  <p:transition spd="slow" advClick="0" advTm="659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250280B-D917-1F48-AA83-A8CB52DE2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958649" cy="6858000"/>
          </a:xfrm>
        </p:spPr>
      </p:pic>
    </p:spTree>
    <p:extLst>
      <p:ext uri="{BB962C8B-B14F-4D97-AF65-F5344CB8AC3E}">
        <p14:creationId xmlns="" xmlns:p14="http://schemas.microsoft.com/office/powerpoint/2010/main" val="450290450"/>
      </p:ext>
    </p:extLst>
  </p:cSld>
  <p:clrMapOvr>
    <a:masterClrMapping/>
  </p:clrMapOvr>
  <p:transition spd="slow" advClick="0" advTm="7609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A01CB-2EC1-724D-853B-A4B08C70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2686A01E-B325-1145-9E98-4067F1F29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00"/>
            <a:ext cx="9218612" cy="6844799"/>
          </a:xfrm>
        </p:spPr>
      </p:pic>
    </p:spTree>
    <p:extLst>
      <p:ext uri="{BB962C8B-B14F-4D97-AF65-F5344CB8AC3E}">
        <p14:creationId xmlns="" xmlns:p14="http://schemas.microsoft.com/office/powerpoint/2010/main" val="1389325197"/>
      </p:ext>
    </p:extLst>
  </p:cSld>
  <p:clrMapOvr>
    <a:masterClrMapping/>
  </p:clrMapOvr>
  <p:transition spd="slow" advClick="0" advTm="6687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CD217E9-42D5-1649-A4A2-A5D926CA5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165"/>
            <a:ext cx="9713783" cy="6860165"/>
          </a:xfrm>
        </p:spPr>
      </p:pic>
    </p:spTree>
    <p:extLst>
      <p:ext uri="{BB962C8B-B14F-4D97-AF65-F5344CB8AC3E}">
        <p14:creationId xmlns="" xmlns:p14="http://schemas.microsoft.com/office/powerpoint/2010/main" val="4997726"/>
      </p:ext>
    </p:extLst>
  </p:cSld>
  <p:clrMapOvr>
    <a:masterClrMapping/>
  </p:clrMapOvr>
  <p:transition spd="slow" advClick="0" advTm="4094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E94A5C0-3D83-5245-9BA1-390551ED0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61621" cy="6858000"/>
          </a:xfrm>
        </p:spPr>
      </p:pic>
    </p:spTree>
    <p:extLst>
      <p:ext uri="{BB962C8B-B14F-4D97-AF65-F5344CB8AC3E}">
        <p14:creationId xmlns="" xmlns:p14="http://schemas.microsoft.com/office/powerpoint/2010/main" val="323037328"/>
      </p:ext>
    </p:ext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AD3860FF-74C0-844D-BF99-22299E70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534400" cy="6858000"/>
          </a:xfrm>
        </p:spPr>
      </p:pic>
    </p:spTree>
    <p:extLst>
      <p:ext uri="{BB962C8B-B14F-4D97-AF65-F5344CB8AC3E}">
        <p14:creationId xmlns="" xmlns:p14="http://schemas.microsoft.com/office/powerpoint/2010/main" val="3733252739"/>
      </p:ext>
    </p:extLst>
  </p:cSld>
  <p:clrMapOvr>
    <a:masterClrMapping/>
  </p:clrMapOvr>
  <p:transition spd="slow" advClick="0" advTm="7813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Технология\Pictures\68150593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938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96154E4D-58AA-754F-B51A-14C6E8D73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9817"/>
            <a:ext cx="8889999" cy="6937817"/>
          </a:xfrm>
        </p:spPr>
      </p:pic>
    </p:spTree>
    <p:extLst>
      <p:ext uri="{BB962C8B-B14F-4D97-AF65-F5344CB8AC3E}">
        <p14:creationId xmlns="" xmlns:p14="http://schemas.microsoft.com/office/powerpoint/2010/main" val="4230010676"/>
      </p:ext>
    </p:extLst>
  </p:cSld>
  <p:clrMapOvr>
    <a:masterClrMapping/>
  </p:clrMapOvr>
  <p:transition spd="slow" advClick="0" advTm="4703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B406115B-33C3-5842-9520-8517768F5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730" y="1"/>
            <a:ext cx="8958649" cy="6857999"/>
          </a:xfrm>
        </p:spPr>
      </p:pic>
    </p:spTree>
    <p:extLst>
      <p:ext uri="{BB962C8B-B14F-4D97-AF65-F5344CB8AC3E}">
        <p14:creationId xmlns="" xmlns:p14="http://schemas.microsoft.com/office/powerpoint/2010/main" val="3778910196"/>
      </p:ext>
    </p:extLst>
  </p:cSld>
  <p:clrMapOvr>
    <a:masterClrMapping/>
  </p:clrMapOvr>
  <p:transition spd="slow" advClick="0" advTm="667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C892E73-31B5-A946-A564-4D09CEFB9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21351" cy="6724651"/>
          </a:xfrm>
        </p:spPr>
      </p:pic>
    </p:spTree>
    <p:extLst>
      <p:ext uri="{BB962C8B-B14F-4D97-AF65-F5344CB8AC3E}">
        <p14:creationId xmlns="" xmlns:p14="http://schemas.microsoft.com/office/powerpoint/2010/main" val="846740201"/>
      </p:ext>
    </p:extLst>
  </p:cSld>
  <p:clrMapOvr>
    <a:masterClrMapping/>
  </p:clrMapOvr>
  <p:transition spd="slow" advClick="0" advTm="6922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1BE426E-34D1-3F4E-A263-1452C9B3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4324" cy="7237810"/>
          </a:xfrm>
        </p:spPr>
      </p:pic>
    </p:spTree>
    <p:extLst>
      <p:ext uri="{BB962C8B-B14F-4D97-AF65-F5344CB8AC3E}">
        <p14:creationId xmlns="" xmlns:p14="http://schemas.microsoft.com/office/powerpoint/2010/main" val="3782084564"/>
      </p:ext>
    </p:extLst>
  </p:cSld>
  <p:clrMapOvr>
    <a:masterClrMapping/>
  </p:clrMapOvr>
  <p:transition spd="slow" advClick="0" advTm="4375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D53D169D-BEAE-1E48-B87C-3AFF705C4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18379" cy="6858000"/>
          </a:xfrm>
        </p:spPr>
      </p:pic>
    </p:spTree>
    <p:extLst>
      <p:ext uri="{BB962C8B-B14F-4D97-AF65-F5344CB8AC3E}">
        <p14:creationId xmlns="" xmlns:p14="http://schemas.microsoft.com/office/powerpoint/2010/main" val="3513438365"/>
      </p:ext>
    </p:extLst>
  </p:cSld>
  <p:clrMapOvr>
    <a:masterClrMapping/>
  </p:clrMapOvr>
  <p:transition spd="slow" advClick="0" advTm="7688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037458F-4069-9542-9D04-4C5EC5095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9494"/>
            <a:ext cx="9061622" cy="6798506"/>
          </a:xfrm>
        </p:spPr>
      </p:pic>
    </p:spTree>
    <p:extLst>
      <p:ext uri="{BB962C8B-B14F-4D97-AF65-F5344CB8AC3E}">
        <p14:creationId xmlns="" xmlns:p14="http://schemas.microsoft.com/office/powerpoint/2010/main" val="2507490952"/>
      </p:ext>
    </p:extLst>
  </p:cSld>
  <p:clrMapOvr>
    <a:masterClrMapping/>
  </p:clrMapOvr>
  <p:transition spd="slow" advClick="0" advTm="11344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942976B-8CDC-5943-BC00-69310A63D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8992971" cy="6858000"/>
          </a:xfrm>
        </p:spPr>
      </p:pic>
    </p:spTree>
    <p:extLst>
      <p:ext uri="{BB962C8B-B14F-4D97-AF65-F5344CB8AC3E}">
        <p14:creationId xmlns="" xmlns:p14="http://schemas.microsoft.com/office/powerpoint/2010/main" val="1487549760"/>
      </p:ext>
    </p:extLst>
  </p:cSld>
  <p:clrMapOvr>
    <a:masterClrMapping/>
  </p:clrMapOvr>
  <p:transition spd="slow" advClick="0" advTm="639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B92C11CB-8D1D-1842-B878-C317AD526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992973" cy="6858000"/>
          </a:xfrm>
        </p:spPr>
      </p:pic>
    </p:spTree>
    <p:extLst>
      <p:ext uri="{BB962C8B-B14F-4D97-AF65-F5344CB8AC3E}">
        <p14:creationId xmlns="" xmlns:p14="http://schemas.microsoft.com/office/powerpoint/2010/main" val="1935186177"/>
      </p:ext>
    </p:extLst>
  </p:cSld>
  <p:clrMapOvr>
    <a:masterClrMapping/>
  </p:clrMapOvr>
  <p:transition spd="slow" advClick="0" advTm="8844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Office PowerPoint</Application>
  <PresentationFormat>Произвольный</PresentationFormat>
  <Paragraphs>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Сектор</vt:lpstr>
      <vt:lpstr>МАДОУ 16  «Безопасность детей в зимний период, новогодние праздники и каникулы»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16  «Безопасность детей в зимний период, новогодние праздники и каникулы»</dc:title>
  <dc:creator>Microsoft Office User</dc:creator>
  <cp:lastModifiedBy>User</cp:lastModifiedBy>
  <cp:revision>4</cp:revision>
  <dcterms:created xsi:type="dcterms:W3CDTF">2020-12-13T14:42:34Z</dcterms:created>
  <dcterms:modified xsi:type="dcterms:W3CDTF">2020-12-14T07:59:47Z</dcterms:modified>
</cp:coreProperties>
</file>