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7" name="Объект 3"/>
          <p:cNvPicPr/>
          <p:nvPr/>
        </p:nvPicPr>
        <p:blipFill>
          <a:blip r:embed="rId2" cstate="print"/>
          <a:stretch/>
        </p:blipFill>
        <p:spPr>
          <a:xfrm>
            <a:off x="-264240" y="3240"/>
            <a:ext cx="9407160" cy="6853680"/>
          </a:xfrm>
          <a:prstGeom prst="rect">
            <a:avLst/>
          </a:prstGeom>
          <a:ln w="0"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3132000" y="5157360"/>
            <a:ext cx="374328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Создала: воспитатель МАДОУ №16 г.Краснотурьинска</a:t>
            </a:r>
            <a:endParaRPr lang="ru-R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Гаврина Т.Ю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500034" y="0"/>
            <a:ext cx="3322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ИНТЕРАКТИВНАЯ ИГРА</a:t>
            </a: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71320" y="4293000"/>
            <a:ext cx="2142000" cy="227808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tretch/>
          </a:blipFill>
          <a:ln>
            <a:solidFill>
              <a:srgbClr val="3A5F8B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2"/>
          <p:cNvSpPr/>
          <p:nvPr/>
        </p:nvSpPr>
        <p:spPr>
          <a:xfrm>
            <a:off x="3609000" y="4357800"/>
            <a:ext cx="2150280" cy="2213640"/>
          </a:xfrm>
          <a:prstGeom prst="roundRect">
            <a:avLst>
              <a:gd name="adj" fmla="val 16667"/>
            </a:avLst>
          </a:prstGeom>
          <a:blipFill rotWithShape="0">
            <a:blip r:embed="rId3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3"/>
          <p:cNvSpPr/>
          <p:nvPr/>
        </p:nvSpPr>
        <p:spPr>
          <a:xfrm>
            <a:off x="6300360" y="4317480"/>
            <a:ext cx="2057040" cy="2253600"/>
          </a:xfrm>
          <a:prstGeom prst="roundRect">
            <a:avLst>
              <a:gd name="adj" fmla="val 16667"/>
            </a:avLst>
          </a:prstGeom>
          <a:blipFill rotWithShape="0">
            <a:blip r:embed="rId4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4"/>
          <p:cNvSpPr/>
          <p:nvPr/>
        </p:nvSpPr>
        <p:spPr>
          <a:xfrm>
            <a:off x="179640" y="188640"/>
            <a:ext cx="3748320" cy="3950640"/>
          </a:xfrm>
          <a:prstGeom prst="rect">
            <a:avLst/>
          </a:prstGeom>
          <a:blipFill rotWithShape="0">
            <a:blip r:embed="rId5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5"/>
          <p:cNvSpPr/>
          <p:nvPr/>
        </p:nvSpPr>
        <p:spPr>
          <a:xfrm>
            <a:off x="5072040" y="620640"/>
            <a:ext cx="374724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Bookman Old Style"/>
                <a:ea typeface="DejaVu Sans"/>
              </a:rPr>
              <a:t>Покажи какой памятник есть в Краснотурьинске 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1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2" restart="whenNotActive" fill="hold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childTnLst>
                  <p:par>
                    <p:cTn id="23" fill="hold">
                      <p:stCondLst>
                        <p:cond evt="onClick" delay="0">
                          <p:tgtEl>
                            <p:spTgt spid="116"/>
                          </p:tgtEl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71320" y="4293000"/>
            <a:ext cx="2142000" cy="227808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tretch/>
          </a:blipFill>
          <a:ln>
            <a:solidFill>
              <a:srgbClr val="3A5F8B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3609000" y="4357800"/>
            <a:ext cx="2150280" cy="2213640"/>
          </a:xfrm>
          <a:prstGeom prst="roundRect">
            <a:avLst>
              <a:gd name="adj" fmla="val 16667"/>
            </a:avLst>
          </a:prstGeom>
          <a:blipFill rotWithShape="0">
            <a:blip r:embed="rId3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3"/>
          <p:cNvSpPr/>
          <p:nvPr/>
        </p:nvSpPr>
        <p:spPr>
          <a:xfrm>
            <a:off x="6300360" y="4317480"/>
            <a:ext cx="2057040" cy="2253600"/>
          </a:xfrm>
          <a:prstGeom prst="roundRect">
            <a:avLst>
              <a:gd name="adj" fmla="val 16667"/>
            </a:avLst>
          </a:prstGeom>
          <a:blipFill rotWithShape="0">
            <a:blip r:embed="rId4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4"/>
          <p:cNvSpPr/>
          <p:nvPr/>
        </p:nvSpPr>
        <p:spPr>
          <a:xfrm>
            <a:off x="179640" y="188640"/>
            <a:ext cx="3748320" cy="3950640"/>
          </a:xfrm>
          <a:prstGeom prst="rect">
            <a:avLst/>
          </a:prstGeom>
          <a:blipFill rotWithShape="0">
            <a:blip r:embed="rId5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5"/>
          <p:cNvSpPr/>
          <p:nvPr/>
        </p:nvSpPr>
        <p:spPr>
          <a:xfrm>
            <a:off x="5072040" y="620640"/>
            <a:ext cx="374724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Bookman Old Style"/>
                <a:ea typeface="DejaVu Sans"/>
              </a:rPr>
              <a:t>Покажи какой памятник есть в Краснотурьинске 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1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2" restart="whenNotActive" fill="hold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childTnLst>
                  <p:par>
                    <p:cTn id="23" fill="hold">
                      <p:stCondLst>
                        <p:cond evt="onClick" delay="0">
                          <p:tgtEl>
                            <p:spTgt spid="121"/>
                          </p:tgtEl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71320" y="4293000"/>
            <a:ext cx="1999080" cy="227808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3642840" y="4279320"/>
            <a:ext cx="1999440" cy="2291760"/>
          </a:xfrm>
          <a:prstGeom prst="roundRect">
            <a:avLst>
              <a:gd name="adj" fmla="val 16667"/>
            </a:avLst>
          </a:prstGeom>
          <a:blipFill rotWithShape="0">
            <a:blip r:embed="rId3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3"/>
          <p:cNvSpPr/>
          <p:nvPr/>
        </p:nvSpPr>
        <p:spPr>
          <a:xfrm>
            <a:off x="6300360" y="4317480"/>
            <a:ext cx="2057040" cy="2253600"/>
          </a:xfrm>
          <a:prstGeom prst="roundRect">
            <a:avLst>
              <a:gd name="adj" fmla="val 16667"/>
            </a:avLst>
          </a:prstGeom>
          <a:blipFill rotWithShape="0">
            <a:blip r:embed="rId4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4"/>
          <p:cNvSpPr/>
          <p:nvPr/>
        </p:nvSpPr>
        <p:spPr>
          <a:xfrm>
            <a:off x="179640" y="188640"/>
            <a:ext cx="4177080" cy="3596400"/>
          </a:xfrm>
          <a:prstGeom prst="rect">
            <a:avLst/>
          </a:prstGeom>
          <a:blipFill rotWithShape="0">
            <a:blip r:embed="rId5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5"/>
          <p:cNvSpPr/>
          <p:nvPr/>
        </p:nvSpPr>
        <p:spPr>
          <a:xfrm>
            <a:off x="5072040" y="620640"/>
            <a:ext cx="360324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Bookman Old Style"/>
                <a:ea typeface="DejaVu Sans"/>
              </a:rPr>
              <a:t>Покажи дерево которое растёт на Урале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1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2" restart="whenNotActive" fill="hold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childTnLst>
                  <p:par>
                    <p:cTn id="23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71320" y="4293000"/>
            <a:ext cx="2356200" cy="227808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3642840" y="4279320"/>
            <a:ext cx="2285280" cy="2291760"/>
          </a:xfrm>
          <a:prstGeom prst="roundRect">
            <a:avLst>
              <a:gd name="adj" fmla="val 16667"/>
            </a:avLst>
          </a:prstGeom>
          <a:blipFill rotWithShape="0">
            <a:blip r:embed="rId3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3"/>
          <p:cNvSpPr/>
          <p:nvPr/>
        </p:nvSpPr>
        <p:spPr>
          <a:xfrm>
            <a:off x="6300360" y="4317480"/>
            <a:ext cx="2342520" cy="2253600"/>
          </a:xfrm>
          <a:prstGeom prst="roundRect">
            <a:avLst>
              <a:gd name="adj" fmla="val 16667"/>
            </a:avLst>
          </a:prstGeom>
          <a:blipFill rotWithShape="0">
            <a:blip r:embed="rId4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4"/>
          <p:cNvSpPr/>
          <p:nvPr/>
        </p:nvSpPr>
        <p:spPr>
          <a:xfrm>
            <a:off x="179640" y="188640"/>
            <a:ext cx="4177080" cy="3596400"/>
          </a:xfrm>
          <a:prstGeom prst="rect">
            <a:avLst/>
          </a:prstGeom>
          <a:blipFill rotWithShape="0">
            <a:blip r:embed="rId5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5"/>
          <p:cNvSpPr/>
          <p:nvPr/>
        </p:nvSpPr>
        <p:spPr>
          <a:xfrm>
            <a:off x="5072040" y="620640"/>
            <a:ext cx="3747600" cy="136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Bookman Old Style"/>
                <a:ea typeface="DejaVu Sans"/>
              </a:rPr>
              <a:t>Покажи животное которое водится на Урале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1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2" restart="whenNotActive" fill="hold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childTnLst>
                  <p:par>
                    <p:cTn id="23" fill="hold">
                      <p:stCondLst>
                        <p:cond evt="onClick" delay="0">
                          <p:tgtEl>
                            <p:spTgt spid="131"/>
                          </p:tgtEl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571320" y="4293000"/>
            <a:ext cx="2356200" cy="227808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3642840" y="4279320"/>
            <a:ext cx="2285280" cy="2291760"/>
          </a:xfrm>
          <a:prstGeom prst="roundRect">
            <a:avLst>
              <a:gd name="adj" fmla="val 16667"/>
            </a:avLst>
          </a:prstGeom>
          <a:blipFill rotWithShape="0">
            <a:blip r:embed="rId3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3"/>
          <p:cNvSpPr/>
          <p:nvPr/>
        </p:nvSpPr>
        <p:spPr>
          <a:xfrm>
            <a:off x="6300360" y="4317480"/>
            <a:ext cx="2342520" cy="2253600"/>
          </a:xfrm>
          <a:prstGeom prst="roundRect">
            <a:avLst>
              <a:gd name="adj" fmla="val 16667"/>
            </a:avLst>
          </a:prstGeom>
          <a:blipFill rotWithShape="0">
            <a:blip r:embed="rId4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4"/>
          <p:cNvSpPr/>
          <p:nvPr/>
        </p:nvSpPr>
        <p:spPr>
          <a:xfrm>
            <a:off x="179640" y="188640"/>
            <a:ext cx="3748320" cy="3596400"/>
          </a:xfrm>
          <a:prstGeom prst="rect">
            <a:avLst/>
          </a:prstGeom>
          <a:blipFill rotWithShape="0">
            <a:blip r:embed="rId5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5"/>
          <p:cNvSpPr/>
          <p:nvPr/>
        </p:nvSpPr>
        <p:spPr>
          <a:xfrm>
            <a:off x="5072040" y="620640"/>
            <a:ext cx="3603240" cy="179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Bookman Old Style"/>
                <a:ea typeface="DejaVu Sans"/>
              </a:rPr>
              <a:t>Покажи русский национальный костюм женщины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1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2" restart="whenNotActive" fill="hold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childTnLst>
                  <p:par>
                    <p:cTn id="23" fill="hold">
                      <p:stCondLst>
                        <p:cond evt="onClick" delay="0">
                          <p:tgtEl>
                            <p:spTgt spid="136"/>
                          </p:tgtEl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71320" y="4293000"/>
            <a:ext cx="2142000" cy="227808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2"/>
          <p:cNvSpPr/>
          <p:nvPr/>
        </p:nvSpPr>
        <p:spPr>
          <a:xfrm>
            <a:off x="3429000" y="4357800"/>
            <a:ext cx="2071080" cy="2213640"/>
          </a:xfrm>
          <a:prstGeom prst="roundRect">
            <a:avLst>
              <a:gd name="adj" fmla="val 16667"/>
            </a:avLst>
          </a:prstGeom>
          <a:blipFill rotWithShape="0">
            <a:blip r:embed="rId3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3"/>
          <p:cNvSpPr/>
          <p:nvPr/>
        </p:nvSpPr>
        <p:spPr>
          <a:xfrm>
            <a:off x="6300360" y="4317480"/>
            <a:ext cx="2057040" cy="2253600"/>
          </a:xfrm>
          <a:prstGeom prst="roundRect">
            <a:avLst>
              <a:gd name="adj" fmla="val 16667"/>
            </a:avLst>
          </a:prstGeom>
          <a:blipFill rotWithShape="0">
            <a:blip r:embed="rId4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4"/>
          <p:cNvSpPr/>
          <p:nvPr/>
        </p:nvSpPr>
        <p:spPr>
          <a:xfrm>
            <a:off x="179640" y="188640"/>
            <a:ext cx="3748320" cy="3596400"/>
          </a:xfrm>
          <a:prstGeom prst="rect">
            <a:avLst/>
          </a:prstGeom>
          <a:blipFill rotWithShape="0">
            <a:blip r:embed="rId5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5"/>
          <p:cNvSpPr/>
          <p:nvPr/>
        </p:nvSpPr>
        <p:spPr>
          <a:xfrm>
            <a:off x="5072040" y="620640"/>
            <a:ext cx="3603240" cy="179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Bookman Old Style"/>
                <a:ea typeface="DejaVu Sans"/>
              </a:rPr>
              <a:t>Покажи русский национальный костюм мужчины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1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2" restart="whenNotActive" fill="hold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childTnLst>
                  <p:par>
                    <p:cTn id="23" fill="hold">
                      <p:stCondLst>
                        <p:cond evt="onClick" delay="0">
                          <p:tgtEl>
                            <p:spTgt spid="141"/>
                          </p:tgtEl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57640" y="4381560"/>
            <a:ext cx="2142000" cy="227808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2"/>
          <p:cNvSpPr/>
          <p:nvPr/>
        </p:nvSpPr>
        <p:spPr>
          <a:xfrm>
            <a:off x="3429000" y="4357800"/>
            <a:ext cx="2071080" cy="221364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3"/>
          <p:cNvSpPr/>
          <p:nvPr/>
        </p:nvSpPr>
        <p:spPr>
          <a:xfrm>
            <a:off x="6300360" y="4317480"/>
            <a:ext cx="2057040" cy="225360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4"/>
          <p:cNvSpPr/>
          <p:nvPr/>
        </p:nvSpPr>
        <p:spPr>
          <a:xfrm>
            <a:off x="179640" y="188640"/>
            <a:ext cx="4860000" cy="3596400"/>
          </a:xfrm>
          <a:prstGeom prst="rect">
            <a:avLst/>
          </a:prstGeom>
          <a:blipFill rotWithShape="0">
            <a:blip r:embed="rId3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5"/>
          <p:cNvSpPr/>
          <p:nvPr/>
        </p:nvSpPr>
        <p:spPr>
          <a:xfrm>
            <a:off x="5072040" y="620640"/>
            <a:ext cx="284760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Bookman Old Style"/>
                <a:ea typeface="DejaVu Sans"/>
              </a:rPr>
              <a:t>Послушай и выбери гимн России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1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2" restart="whenNotActive" fill="hold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childTnLst>
                  <p:par>
                    <p:cTn id="23" fill="hold">
                      <p:stCondLst>
                        <p:cond evt="onClick" delay="0">
                          <p:tgtEl>
                            <p:spTgt spid="146"/>
                          </p:tgtEl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Рисунок 1"/>
          <p:cNvPicPr/>
          <p:nvPr/>
        </p:nvPicPr>
        <p:blipFill>
          <a:blip r:embed="rId2" cstate="print"/>
          <a:stretch/>
        </p:blipFill>
        <p:spPr>
          <a:xfrm>
            <a:off x="0" y="0"/>
            <a:ext cx="9191160" cy="685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36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187640" y="4293000"/>
            <a:ext cx="1871280" cy="129492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2"/>
          <p:cNvSpPr/>
          <p:nvPr/>
        </p:nvSpPr>
        <p:spPr>
          <a:xfrm>
            <a:off x="3642840" y="4279320"/>
            <a:ext cx="1871280" cy="1294920"/>
          </a:xfrm>
          <a:prstGeom prst="roundRect">
            <a:avLst>
              <a:gd name="adj" fmla="val 16667"/>
            </a:avLst>
          </a:prstGeom>
          <a:blipFill rotWithShape="0">
            <a:blip r:embed="rId3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6300360" y="4317480"/>
            <a:ext cx="1871280" cy="1294920"/>
          </a:xfrm>
          <a:prstGeom prst="roundRect">
            <a:avLst>
              <a:gd name="adj" fmla="val 16667"/>
            </a:avLst>
          </a:prstGeom>
          <a:blipFill rotWithShape="0">
            <a:blip r:embed="rId4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179640" y="188640"/>
            <a:ext cx="5334480" cy="3095280"/>
          </a:xfrm>
          <a:prstGeom prst="rect">
            <a:avLst/>
          </a:prstGeom>
          <a:blipFill rotWithShape="0">
            <a:blip r:embed="rId5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6094440" y="620640"/>
            <a:ext cx="2580840" cy="179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Bookman Old Style"/>
                <a:ea typeface="DejaVu Sans"/>
              </a:rPr>
              <a:t>Покажи флаг Российской Федерации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2" restart="whenNotActive" fill="hold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childTnLst>
                  <p:par>
                    <p:cTn id="23" fill="hold">
                      <p:stCondLst>
                        <p:cond evt="onClick" delay="0">
                          <p:tgtEl>
                            <p:spTgt spid="81"/>
                          </p:tgtEl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857160" y="4293000"/>
            <a:ext cx="2201400" cy="199224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3642840" y="4279320"/>
            <a:ext cx="2214000" cy="1934640"/>
          </a:xfrm>
          <a:prstGeom prst="roundRect">
            <a:avLst>
              <a:gd name="adj" fmla="val 16667"/>
            </a:avLst>
          </a:prstGeom>
          <a:blipFill rotWithShape="0">
            <a:blip r:embed="rId3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3"/>
          <p:cNvSpPr/>
          <p:nvPr/>
        </p:nvSpPr>
        <p:spPr>
          <a:xfrm>
            <a:off x="6300360" y="4317480"/>
            <a:ext cx="2342520" cy="1896480"/>
          </a:xfrm>
          <a:prstGeom prst="roundRect">
            <a:avLst>
              <a:gd name="adj" fmla="val 16667"/>
            </a:avLst>
          </a:prstGeom>
          <a:blipFill rotWithShape="0">
            <a:blip r:embed="rId4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4"/>
          <p:cNvSpPr/>
          <p:nvPr/>
        </p:nvSpPr>
        <p:spPr>
          <a:xfrm>
            <a:off x="179640" y="188640"/>
            <a:ext cx="4177080" cy="3596400"/>
          </a:xfrm>
          <a:prstGeom prst="rect">
            <a:avLst/>
          </a:prstGeom>
          <a:blipFill rotWithShape="0">
            <a:blip r:embed="rId2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5"/>
          <p:cNvSpPr/>
          <p:nvPr/>
        </p:nvSpPr>
        <p:spPr>
          <a:xfrm>
            <a:off x="6094440" y="620640"/>
            <a:ext cx="2580840" cy="179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Bookman Old Style"/>
                <a:ea typeface="DejaVu Sans"/>
              </a:rPr>
              <a:t>Покажи президента Российской Федерации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2" restart="whenNotActive" fill="hold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childTnLst>
                  <p:par>
                    <p:cTn id="23" fill="hold">
                      <p:stCondLst>
                        <p:cond evt="onClick" delay="0">
                          <p:tgtEl>
                            <p:spTgt spid="86"/>
                          </p:tgtEl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71320" y="4293000"/>
            <a:ext cx="2487240" cy="227808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3642840" y="4279320"/>
            <a:ext cx="2285280" cy="2291760"/>
          </a:xfrm>
          <a:prstGeom prst="roundRect">
            <a:avLst>
              <a:gd name="adj" fmla="val 16667"/>
            </a:avLst>
          </a:prstGeom>
          <a:blipFill rotWithShape="0">
            <a:blip r:embed="rId3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3"/>
          <p:cNvSpPr/>
          <p:nvPr/>
        </p:nvSpPr>
        <p:spPr>
          <a:xfrm>
            <a:off x="6300360" y="4317480"/>
            <a:ext cx="2342520" cy="2253600"/>
          </a:xfrm>
          <a:prstGeom prst="roundRect">
            <a:avLst>
              <a:gd name="adj" fmla="val 16667"/>
            </a:avLst>
          </a:prstGeom>
          <a:blipFill rotWithShape="0">
            <a:blip r:embed="rId4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179640" y="188640"/>
            <a:ext cx="4177080" cy="3596400"/>
          </a:xfrm>
          <a:prstGeom prst="rect">
            <a:avLst/>
          </a:prstGeom>
          <a:blipFill rotWithShape="0">
            <a:blip r:embed="rId5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5"/>
          <p:cNvSpPr/>
          <p:nvPr/>
        </p:nvSpPr>
        <p:spPr>
          <a:xfrm>
            <a:off x="5072040" y="620640"/>
            <a:ext cx="3603240" cy="222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Bookman Old Style"/>
                <a:ea typeface="DejaVu Sans"/>
              </a:rPr>
              <a:t>Покажи достопримеча-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Bookman Old Style"/>
                <a:ea typeface="DejaVu Sans"/>
              </a:rPr>
              <a:t>тельность Российской Федерации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2" restart="whenNotActive" fill="hold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childTnLst>
                  <p:par>
                    <p:cTn id="23" fill="hold">
                      <p:stCondLst>
                        <p:cond evt="onClick" delay="0">
                          <p:tgtEl>
                            <p:spTgt spid="91"/>
                          </p:tgtEl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71320" y="4293000"/>
            <a:ext cx="2488320" cy="227808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3420000" y="4279320"/>
            <a:ext cx="2519640" cy="2291760"/>
          </a:xfrm>
          <a:prstGeom prst="roundRect">
            <a:avLst>
              <a:gd name="adj" fmla="val 16667"/>
            </a:avLst>
          </a:prstGeom>
          <a:blipFill rotWithShape="0">
            <a:blip r:embed="rId3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3"/>
          <p:cNvSpPr/>
          <p:nvPr/>
        </p:nvSpPr>
        <p:spPr>
          <a:xfrm>
            <a:off x="6300360" y="4317480"/>
            <a:ext cx="2519280" cy="2253600"/>
          </a:xfrm>
          <a:prstGeom prst="roundRect">
            <a:avLst>
              <a:gd name="adj" fmla="val 16667"/>
            </a:avLst>
          </a:prstGeom>
          <a:blipFill rotWithShape="0">
            <a:blip r:embed="rId4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4"/>
          <p:cNvSpPr/>
          <p:nvPr/>
        </p:nvSpPr>
        <p:spPr>
          <a:xfrm>
            <a:off x="179640" y="188640"/>
            <a:ext cx="4177080" cy="3596400"/>
          </a:xfrm>
          <a:prstGeom prst="rect">
            <a:avLst/>
          </a:prstGeom>
          <a:blipFill rotWithShape="0">
            <a:blip r:embed="rId5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5"/>
          <p:cNvSpPr/>
          <p:nvPr/>
        </p:nvSpPr>
        <p:spPr>
          <a:xfrm>
            <a:off x="5072040" y="620640"/>
            <a:ext cx="360324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Bookman Old Style"/>
                <a:ea typeface="DejaVu Sans"/>
              </a:rPr>
              <a:t>Покажи флаг воздушно десантных войск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2" restart="whenNotActive" fill="hold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childTnLst>
                  <p:par>
                    <p:cTn id="23" fill="hold">
                      <p:stCondLst>
                        <p:cond evt="onClick" delay="0">
                          <p:tgtEl>
                            <p:spTgt spid="96"/>
                          </p:tgtEl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71320" y="4293000"/>
            <a:ext cx="2488320" cy="227808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2"/>
          <p:cNvSpPr/>
          <p:nvPr/>
        </p:nvSpPr>
        <p:spPr>
          <a:xfrm>
            <a:off x="3420000" y="4279320"/>
            <a:ext cx="2519640" cy="2291760"/>
          </a:xfrm>
          <a:prstGeom prst="roundRect">
            <a:avLst>
              <a:gd name="adj" fmla="val 16667"/>
            </a:avLst>
          </a:prstGeom>
          <a:blipFill rotWithShape="0">
            <a:blip r:embed="rId3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3"/>
          <p:cNvSpPr/>
          <p:nvPr/>
        </p:nvSpPr>
        <p:spPr>
          <a:xfrm>
            <a:off x="6300360" y="4317480"/>
            <a:ext cx="2519280" cy="2253600"/>
          </a:xfrm>
          <a:prstGeom prst="roundRect">
            <a:avLst>
              <a:gd name="adj" fmla="val 16667"/>
            </a:avLst>
          </a:prstGeom>
          <a:blipFill rotWithShape="0">
            <a:blip r:embed="rId4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4"/>
          <p:cNvSpPr/>
          <p:nvPr/>
        </p:nvSpPr>
        <p:spPr>
          <a:xfrm>
            <a:off x="179640" y="188640"/>
            <a:ext cx="4680000" cy="3591000"/>
          </a:xfrm>
          <a:prstGeom prst="rect">
            <a:avLst/>
          </a:prstGeom>
          <a:blipFill rotWithShape="0">
            <a:blip r:embed="rId5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5"/>
          <p:cNvSpPr/>
          <p:nvPr/>
        </p:nvSpPr>
        <p:spPr>
          <a:xfrm>
            <a:off x="5072040" y="620640"/>
            <a:ext cx="360324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Bookman Old Style"/>
                <a:ea typeface="DejaVu Sans"/>
              </a:rPr>
              <a:t>Покажи флаг военно морского флота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2" restart="whenNotActive" fill="hold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childTnLst>
                  <p:par>
                    <p:cTn id="23" fill="hold">
                      <p:stCondLst>
                        <p:cond evt="onClick" delay="0">
                          <p:tgtEl>
                            <p:spTgt spid="101"/>
                          </p:tgtEl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571320" y="4293000"/>
            <a:ext cx="2488320" cy="227808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2"/>
          <p:cNvSpPr/>
          <p:nvPr/>
        </p:nvSpPr>
        <p:spPr>
          <a:xfrm>
            <a:off x="3420000" y="4279320"/>
            <a:ext cx="2519640" cy="2291760"/>
          </a:xfrm>
          <a:prstGeom prst="roundRect">
            <a:avLst>
              <a:gd name="adj" fmla="val 16667"/>
            </a:avLst>
          </a:prstGeom>
          <a:blipFill rotWithShape="0">
            <a:blip r:embed="rId3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3"/>
          <p:cNvSpPr/>
          <p:nvPr/>
        </p:nvSpPr>
        <p:spPr>
          <a:xfrm>
            <a:off x="6300360" y="4317480"/>
            <a:ext cx="2519280" cy="2253600"/>
          </a:xfrm>
          <a:prstGeom prst="roundRect">
            <a:avLst>
              <a:gd name="adj" fmla="val 16667"/>
            </a:avLst>
          </a:prstGeom>
          <a:blipFill rotWithShape="0">
            <a:blip r:embed="rId4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4"/>
          <p:cNvSpPr/>
          <p:nvPr/>
        </p:nvSpPr>
        <p:spPr>
          <a:xfrm>
            <a:off x="179640" y="188640"/>
            <a:ext cx="4860000" cy="3771000"/>
          </a:xfrm>
          <a:prstGeom prst="rect">
            <a:avLst/>
          </a:prstGeom>
          <a:blipFill rotWithShape="0">
            <a:blip r:embed="rId5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5"/>
          <p:cNvSpPr/>
          <p:nvPr/>
        </p:nvSpPr>
        <p:spPr>
          <a:xfrm>
            <a:off x="5072040" y="620640"/>
            <a:ext cx="360324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Bookman Old Style"/>
                <a:ea typeface="DejaVu Sans"/>
              </a:rPr>
              <a:t>Покажи флаг пограничных войск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2" restart="whenNotActive" fill="hold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childTnLst>
                  <p:par>
                    <p:cTn id="23" fill="hold">
                      <p:stCondLst>
                        <p:cond evt="onClick" delay="0">
                          <p:tgtEl>
                            <p:spTgt spid="106"/>
                          </p:tgtEl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571320" y="4293000"/>
            <a:ext cx="1999080" cy="227808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3642840" y="4279320"/>
            <a:ext cx="1999440" cy="2291760"/>
          </a:xfrm>
          <a:prstGeom prst="roundRect">
            <a:avLst>
              <a:gd name="adj" fmla="val 16667"/>
            </a:avLst>
          </a:prstGeom>
          <a:blipFill rotWithShape="0">
            <a:blip r:embed="rId3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6300360" y="4317480"/>
            <a:ext cx="2057040" cy="2253600"/>
          </a:xfrm>
          <a:prstGeom prst="roundRect">
            <a:avLst>
              <a:gd name="adj" fmla="val 16667"/>
            </a:avLst>
          </a:prstGeom>
          <a:blipFill rotWithShape="0">
            <a:blip r:embed="rId4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179640" y="188640"/>
            <a:ext cx="4177080" cy="3596400"/>
          </a:xfrm>
          <a:prstGeom prst="rect">
            <a:avLst/>
          </a:prstGeom>
          <a:blipFill rotWithShape="0">
            <a:blip r:embed="rId5" cstate="print"/>
            <a:stretch/>
          </a:blip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5"/>
          <p:cNvSpPr/>
          <p:nvPr/>
        </p:nvSpPr>
        <p:spPr>
          <a:xfrm>
            <a:off x="5072040" y="620640"/>
            <a:ext cx="360324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Bookman Old Style"/>
                <a:ea typeface="DejaVu Sans"/>
              </a:rPr>
              <a:t>Покажи герб города Красноту-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Bookman Old Style"/>
                <a:ea typeface="DejaVu Sans"/>
              </a:rPr>
              <a:t>рьинска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1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2" restart="whenNotActive" fill="hold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childTnLst>
                  <p:par>
                    <p:cTn id="23" fill="hold">
                      <p:stCondLst>
                        <p:cond evt="onClick" delay="0">
                          <p:tgtEl>
                            <p:spTgt spid="111"/>
                          </p:tgtEl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83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Орловы</dc:creator>
  <dc:description/>
  <cp:lastModifiedBy>User</cp:lastModifiedBy>
  <cp:revision>28</cp:revision>
  <dcterms:created xsi:type="dcterms:W3CDTF">2020-12-14T14:06:11Z</dcterms:created>
  <dcterms:modified xsi:type="dcterms:W3CDTF">2020-12-15T08:28:19Z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