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jpeg"/><Relationship Id="rId4" Type="http://schemas.openxmlformats.org/officeDocument/2006/relationships/image" Target="../media/image2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7" name="Объект 3"/>
          <p:cNvPicPr/>
          <p:nvPr/>
        </p:nvPicPr>
        <p:blipFill>
          <a:blip r:embed="rId2" cstate="print"/>
          <a:stretch/>
        </p:blipFill>
        <p:spPr>
          <a:xfrm>
            <a:off x="-264240" y="3240"/>
            <a:ext cx="9407160" cy="6853680"/>
          </a:xfrm>
          <a:prstGeom prst="rect">
            <a:avLst/>
          </a:prstGeom>
          <a:ln w="0">
            <a:noFill/>
          </a:ln>
        </p:spPr>
      </p:pic>
      <p:sp>
        <p:nvSpPr>
          <p:cNvPr id="78" name="CustomShape 2"/>
          <p:cNvSpPr/>
          <p:nvPr/>
        </p:nvSpPr>
        <p:spPr>
          <a:xfrm>
            <a:off x="3132000" y="5157360"/>
            <a:ext cx="37432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r"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Calibri"/>
                <a:ea typeface="DejaVu Sans"/>
              </a:rPr>
              <a:t>Создала: воспитатель МАДОУ №16 г.Краснотурьинска</a:t>
            </a:r>
            <a:endParaRPr lang="ru-RU" sz="18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Calibri"/>
                <a:ea typeface="DejaVu Sans"/>
              </a:rPr>
              <a:t>Гаврина Т.Ю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79" name="CustomShape 3"/>
          <p:cNvSpPr/>
          <p:nvPr/>
        </p:nvSpPr>
        <p:spPr>
          <a:xfrm>
            <a:off x="500034" y="0"/>
            <a:ext cx="3322440" cy="106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ИНТЕРАКТИВНАЯ ИГРА</a:t>
            </a:r>
            <a:endParaRPr lang="ru-RU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571320" y="4293000"/>
            <a:ext cx="2142000" cy="227808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7" name="CustomShape 2"/>
          <p:cNvSpPr/>
          <p:nvPr/>
        </p:nvSpPr>
        <p:spPr>
          <a:xfrm>
            <a:off x="3609000" y="4357800"/>
            <a:ext cx="2150280" cy="2213640"/>
          </a:xfrm>
          <a:prstGeom prst="roundRect">
            <a:avLst>
              <a:gd name="adj" fmla="val 16667"/>
            </a:avLst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8" name="CustomShape 3"/>
          <p:cNvSpPr/>
          <p:nvPr/>
        </p:nvSpPr>
        <p:spPr>
          <a:xfrm>
            <a:off x="6300360" y="4317480"/>
            <a:ext cx="2057040" cy="2253600"/>
          </a:xfrm>
          <a:prstGeom prst="roundRect">
            <a:avLst>
              <a:gd name="adj" fmla="val 16667"/>
            </a:avLst>
          </a:prstGeom>
          <a:blipFill rotWithShape="0">
            <a:blip r:embed="rId4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9" name="CustomShape 4"/>
          <p:cNvSpPr/>
          <p:nvPr/>
        </p:nvSpPr>
        <p:spPr>
          <a:xfrm>
            <a:off x="179640" y="188640"/>
            <a:ext cx="3748320" cy="3950640"/>
          </a:xfrm>
          <a:prstGeom prst="rect">
            <a:avLst/>
          </a:prstGeom>
          <a:blipFill rotWithShape="0">
            <a:blip r:embed="rId5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0" name="CustomShape 5"/>
          <p:cNvSpPr/>
          <p:nvPr/>
        </p:nvSpPr>
        <p:spPr>
          <a:xfrm>
            <a:off x="5072040" y="620640"/>
            <a:ext cx="3747240" cy="136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Покажи какой памятник есть в Краснотурьинске 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1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116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571320" y="4293000"/>
            <a:ext cx="2142000" cy="227808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2" name="CustomShape 2"/>
          <p:cNvSpPr/>
          <p:nvPr/>
        </p:nvSpPr>
        <p:spPr>
          <a:xfrm>
            <a:off x="3609000" y="4357800"/>
            <a:ext cx="2150280" cy="2213640"/>
          </a:xfrm>
          <a:prstGeom prst="roundRect">
            <a:avLst>
              <a:gd name="adj" fmla="val 16667"/>
            </a:avLst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3" name="CustomShape 3"/>
          <p:cNvSpPr/>
          <p:nvPr/>
        </p:nvSpPr>
        <p:spPr>
          <a:xfrm>
            <a:off x="6300360" y="4317480"/>
            <a:ext cx="2057040" cy="2253600"/>
          </a:xfrm>
          <a:prstGeom prst="roundRect">
            <a:avLst>
              <a:gd name="adj" fmla="val 16667"/>
            </a:avLst>
          </a:prstGeom>
          <a:blipFill rotWithShape="0">
            <a:blip r:embed="rId4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4" name="CustomShape 4"/>
          <p:cNvSpPr/>
          <p:nvPr/>
        </p:nvSpPr>
        <p:spPr>
          <a:xfrm>
            <a:off x="179640" y="188640"/>
            <a:ext cx="3748320" cy="3950640"/>
          </a:xfrm>
          <a:prstGeom prst="rect">
            <a:avLst/>
          </a:prstGeom>
          <a:blipFill rotWithShape="0">
            <a:blip r:embed="rId5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5" name="CustomShape 5"/>
          <p:cNvSpPr/>
          <p:nvPr/>
        </p:nvSpPr>
        <p:spPr>
          <a:xfrm>
            <a:off x="5072040" y="620640"/>
            <a:ext cx="3747240" cy="136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Покажи какой памятник есть в Краснотурьинске 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1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121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571320" y="4293000"/>
            <a:ext cx="1999080" cy="227808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7" name="CustomShape 2"/>
          <p:cNvSpPr/>
          <p:nvPr/>
        </p:nvSpPr>
        <p:spPr>
          <a:xfrm>
            <a:off x="3642840" y="4279320"/>
            <a:ext cx="1999440" cy="2291760"/>
          </a:xfrm>
          <a:prstGeom prst="roundRect">
            <a:avLst>
              <a:gd name="adj" fmla="val 16667"/>
            </a:avLst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8" name="CustomShape 3"/>
          <p:cNvSpPr/>
          <p:nvPr/>
        </p:nvSpPr>
        <p:spPr>
          <a:xfrm>
            <a:off x="6300360" y="4317480"/>
            <a:ext cx="2057040" cy="2253600"/>
          </a:xfrm>
          <a:prstGeom prst="roundRect">
            <a:avLst>
              <a:gd name="adj" fmla="val 16667"/>
            </a:avLst>
          </a:prstGeom>
          <a:blipFill rotWithShape="0">
            <a:blip r:embed="rId4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9" name="CustomShape 4"/>
          <p:cNvSpPr/>
          <p:nvPr/>
        </p:nvSpPr>
        <p:spPr>
          <a:xfrm>
            <a:off x="179640" y="188640"/>
            <a:ext cx="4177080" cy="3596400"/>
          </a:xfrm>
          <a:prstGeom prst="rect">
            <a:avLst/>
          </a:prstGeom>
          <a:blipFill rotWithShape="0">
            <a:blip r:embed="rId5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CustomShape 5"/>
          <p:cNvSpPr/>
          <p:nvPr/>
        </p:nvSpPr>
        <p:spPr>
          <a:xfrm>
            <a:off x="5072040" y="620640"/>
            <a:ext cx="3603240" cy="136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Покажи дерево которое растёт на Урале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1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571320" y="4293000"/>
            <a:ext cx="2356200" cy="227808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2" name="CustomShape 2"/>
          <p:cNvSpPr/>
          <p:nvPr/>
        </p:nvSpPr>
        <p:spPr>
          <a:xfrm>
            <a:off x="3642840" y="4279320"/>
            <a:ext cx="2285280" cy="2291760"/>
          </a:xfrm>
          <a:prstGeom prst="roundRect">
            <a:avLst>
              <a:gd name="adj" fmla="val 16667"/>
            </a:avLst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3" name="CustomShape 3"/>
          <p:cNvSpPr/>
          <p:nvPr/>
        </p:nvSpPr>
        <p:spPr>
          <a:xfrm>
            <a:off x="6300360" y="4317480"/>
            <a:ext cx="2342520" cy="2253600"/>
          </a:xfrm>
          <a:prstGeom prst="roundRect">
            <a:avLst>
              <a:gd name="adj" fmla="val 16667"/>
            </a:avLst>
          </a:prstGeom>
          <a:blipFill rotWithShape="0">
            <a:blip r:embed="rId4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4" name="CustomShape 4"/>
          <p:cNvSpPr/>
          <p:nvPr/>
        </p:nvSpPr>
        <p:spPr>
          <a:xfrm>
            <a:off x="179640" y="188640"/>
            <a:ext cx="4177080" cy="3596400"/>
          </a:xfrm>
          <a:prstGeom prst="rect">
            <a:avLst/>
          </a:prstGeom>
          <a:blipFill rotWithShape="0">
            <a:blip r:embed="rId5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5" name="CustomShape 5"/>
          <p:cNvSpPr/>
          <p:nvPr/>
        </p:nvSpPr>
        <p:spPr>
          <a:xfrm>
            <a:off x="5072040" y="620640"/>
            <a:ext cx="3747600" cy="136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Покажи животное которое водится на Урале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1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131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571320" y="4293000"/>
            <a:ext cx="2356200" cy="227808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7" name="CustomShape 2"/>
          <p:cNvSpPr/>
          <p:nvPr/>
        </p:nvSpPr>
        <p:spPr>
          <a:xfrm>
            <a:off x="3642840" y="4279320"/>
            <a:ext cx="2285280" cy="2291760"/>
          </a:xfrm>
          <a:prstGeom prst="roundRect">
            <a:avLst>
              <a:gd name="adj" fmla="val 16667"/>
            </a:avLst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8" name="CustomShape 3"/>
          <p:cNvSpPr/>
          <p:nvPr/>
        </p:nvSpPr>
        <p:spPr>
          <a:xfrm>
            <a:off x="6300360" y="4317480"/>
            <a:ext cx="2342520" cy="2253600"/>
          </a:xfrm>
          <a:prstGeom prst="roundRect">
            <a:avLst>
              <a:gd name="adj" fmla="val 16667"/>
            </a:avLst>
          </a:prstGeom>
          <a:blipFill rotWithShape="0">
            <a:blip r:embed="rId4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CustomShape 4"/>
          <p:cNvSpPr/>
          <p:nvPr/>
        </p:nvSpPr>
        <p:spPr>
          <a:xfrm>
            <a:off x="179640" y="188640"/>
            <a:ext cx="3748320" cy="3596400"/>
          </a:xfrm>
          <a:prstGeom prst="rect">
            <a:avLst/>
          </a:prstGeom>
          <a:blipFill rotWithShape="0">
            <a:blip r:embed="rId5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0" name="CustomShape 5"/>
          <p:cNvSpPr/>
          <p:nvPr/>
        </p:nvSpPr>
        <p:spPr>
          <a:xfrm>
            <a:off x="5072040" y="620640"/>
            <a:ext cx="3603240" cy="179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Покажи русский национальный костюм женщины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1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136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571320" y="4293000"/>
            <a:ext cx="2142000" cy="227808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CustomShape 2"/>
          <p:cNvSpPr/>
          <p:nvPr/>
        </p:nvSpPr>
        <p:spPr>
          <a:xfrm>
            <a:off x="3429000" y="4357800"/>
            <a:ext cx="2071080" cy="2213640"/>
          </a:xfrm>
          <a:prstGeom prst="roundRect">
            <a:avLst>
              <a:gd name="adj" fmla="val 16667"/>
            </a:avLst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3" name="CustomShape 3"/>
          <p:cNvSpPr/>
          <p:nvPr/>
        </p:nvSpPr>
        <p:spPr>
          <a:xfrm>
            <a:off x="6300360" y="4317480"/>
            <a:ext cx="2057040" cy="2253600"/>
          </a:xfrm>
          <a:prstGeom prst="roundRect">
            <a:avLst>
              <a:gd name="adj" fmla="val 16667"/>
            </a:avLst>
          </a:prstGeom>
          <a:blipFill rotWithShape="0">
            <a:blip r:embed="rId4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4" name="CustomShape 4"/>
          <p:cNvSpPr/>
          <p:nvPr/>
        </p:nvSpPr>
        <p:spPr>
          <a:xfrm>
            <a:off x="179640" y="188640"/>
            <a:ext cx="3748320" cy="3596400"/>
          </a:xfrm>
          <a:prstGeom prst="rect">
            <a:avLst/>
          </a:prstGeom>
          <a:blipFill rotWithShape="0">
            <a:blip r:embed="rId5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5" name="CustomShape 5"/>
          <p:cNvSpPr/>
          <p:nvPr/>
        </p:nvSpPr>
        <p:spPr>
          <a:xfrm>
            <a:off x="5072040" y="620640"/>
            <a:ext cx="3603240" cy="179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Покажи русский национальный костюм мужчины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1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141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557640" y="4381560"/>
            <a:ext cx="2142000" cy="227808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CustomShape 2"/>
          <p:cNvSpPr/>
          <p:nvPr/>
        </p:nvSpPr>
        <p:spPr>
          <a:xfrm>
            <a:off x="3429000" y="4357800"/>
            <a:ext cx="2071080" cy="221364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8" name="CustomShape 3"/>
          <p:cNvSpPr/>
          <p:nvPr/>
        </p:nvSpPr>
        <p:spPr>
          <a:xfrm>
            <a:off x="6300360" y="4317480"/>
            <a:ext cx="2057040" cy="225360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9" name="CustomShape 4"/>
          <p:cNvSpPr/>
          <p:nvPr/>
        </p:nvSpPr>
        <p:spPr>
          <a:xfrm>
            <a:off x="179640" y="188640"/>
            <a:ext cx="4860000" cy="3596400"/>
          </a:xfrm>
          <a:prstGeom prst="rect">
            <a:avLst/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0" name="CustomShape 5"/>
          <p:cNvSpPr/>
          <p:nvPr/>
        </p:nvSpPr>
        <p:spPr>
          <a:xfrm>
            <a:off x="5072040" y="620640"/>
            <a:ext cx="2847600" cy="136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Послушай и выбери гимн России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146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Рисунок 1"/>
          <p:cNvPicPr/>
          <p:nvPr/>
        </p:nvPicPr>
        <p:blipFill>
          <a:blip r:embed="rId2" cstate="print"/>
          <a:stretch/>
        </p:blipFill>
        <p:spPr>
          <a:xfrm>
            <a:off x="0" y="0"/>
            <a:ext cx="9191160" cy="6856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Рисунок 79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4360" cy="6858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1187640" y="4293000"/>
            <a:ext cx="1871280" cy="129492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2" name="CustomShape 2"/>
          <p:cNvSpPr/>
          <p:nvPr/>
        </p:nvSpPr>
        <p:spPr>
          <a:xfrm>
            <a:off x="3642840" y="4279320"/>
            <a:ext cx="1871280" cy="1294920"/>
          </a:xfrm>
          <a:prstGeom prst="roundRect">
            <a:avLst>
              <a:gd name="adj" fmla="val 16667"/>
            </a:avLst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3" name="CustomShape 3"/>
          <p:cNvSpPr/>
          <p:nvPr/>
        </p:nvSpPr>
        <p:spPr>
          <a:xfrm>
            <a:off x="6300360" y="4317480"/>
            <a:ext cx="1871280" cy="1294920"/>
          </a:xfrm>
          <a:prstGeom prst="roundRect">
            <a:avLst>
              <a:gd name="adj" fmla="val 16667"/>
            </a:avLst>
          </a:prstGeom>
          <a:blipFill rotWithShape="0">
            <a:blip r:embed="rId4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4" name="CustomShape 4"/>
          <p:cNvSpPr/>
          <p:nvPr/>
        </p:nvSpPr>
        <p:spPr>
          <a:xfrm>
            <a:off x="179640" y="188640"/>
            <a:ext cx="5334480" cy="3095280"/>
          </a:xfrm>
          <a:prstGeom prst="rect">
            <a:avLst/>
          </a:prstGeom>
          <a:blipFill rotWithShape="0">
            <a:blip r:embed="rId5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" name="CustomShape 5"/>
          <p:cNvSpPr/>
          <p:nvPr/>
        </p:nvSpPr>
        <p:spPr>
          <a:xfrm>
            <a:off x="6094440" y="620640"/>
            <a:ext cx="2580840" cy="179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Покажи флаг Российской Федерации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81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857160" y="4293000"/>
            <a:ext cx="2201400" cy="199224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7" name="CustomShape 2"/>
          <p:cNvSpPr/>
          <p:nvPr/>
        </p:nvSpPr>
        <p:spPr>
          <a:xfrm>
            <a:off x="3642840" y="4279320"/>
            <a:ext cx="2214000" cy="1934640"/>
          </a:xfrm>
          <a:prstGeom prst="roundRect">
            <a:avLst>
              <a:gd name="adj" fmla="val 16667"/>
            </a:avLst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" name="CustomShape 3"/>
          <p:cNvSpPr/>
          <p:nvPr/>
        </p:nvSpPr>
        <p:spPr>
          <a:xfrm>
            <a:off x="6300360" y="4317480"/>
            <a:ext cx="2342520" cy="1896480"/>
          </a:xfrm>
          <a:prstGeom prst="roundRect">
            <a:avLst>
              <a:gd name="adj" fmla="val 16667"/>
            </a:avLst>
          </a:prstGeom>
          <a:blipFill rotWithShape="0">
            <a:blip r:embed="rId4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4"/>
          <p:cNvSpPr/>
          <p:nvPr/>
        </p:nvSpPr>
        <p:spPr>
          <a:xfrm>
            <a:off x="179640" y="188640"/>
            <a:ext cx="4177080" cy="3596400"/>
          </a:xfrm>
          <a:prstGeom prst="rect">
            <a:avLst/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CustomShape 5"/>
          <p:cNvSpPr/>
          <p:nvPr/>
        </p:nvSpPr>
        <p:spPr>
          <a:xfrm>
            <a:off x="6094440" y="620640"/>
            <a:ext cx="2580840" cy="179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Покажи президента Российской Федерации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86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571320" y="4293000"/>
            <a:ext cx="2487240" cy="227808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2" name="CustomShape 2"/>
          <p:cNvSpPr/>
          <p:nvPr/>
        </p:nvSpPr>
        <p:spPr>
          <a:xfrm>
            <a:off x="3642840" y="4279320"/>
            <a:ext cx="2285280" cy="2291760"/>
          </a:xfrm>
          <a:prstGeom prst="roundRect">
            <a:avLst>
              <a:gd name="adj" fmla="val 16667"/>
            </a:avLst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3" name="CustomShape 3"/>
          <p:cNvSpPr/>
          <p:nvPr/>
        </p:nvSpPr>
        <p:spPr>
          <a:xfrm>
            <a:off x="6300360" y="4317480"/>
            <a:ext cx="2342520" cy="2253600"/>
          </a:xfrm>
          <a:prstGeom prst="roundRect">
            <a:avLst>
              <a:gd name="adj" fmla="val 16667"/>
            </a:avLst>
          </a:prstGeom>
          <a:blipFill rotWithShape="0">
            <a:blip r:embed="rId4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4" name="CustomShape 4"/>
          <p:cNvSpPr/>
          <p:nvPr/>
        </p:nvSpPr>
        <p:spPr>
          <a:xfrm>
            <a:off x="179640" y="188640"/>
            <a:ext cx="4177080" cy="3596400"/>
          </a:xfrm>
          <a:prstGeom prst="rect">
            <a:avLst/>
          </a:prstGeom>
          <a:blipFill rotWithShape="0">
            <a:blip r:embed="rId5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5" name="CustomShape 5"/>
          <p:cNvSpPr/>
          <p:nvPr/>
        </p:nvSpPr>
        <p:spPr>
          <a:xfrm>
            <a:off x="5072040" y="620640"/>
            <a:ext cx="3603240" cy="222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Покажи достопримеча-</a:t>
            </a:r>
            <a:endParaRPr lang="ru-RU" sz="2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тельность Российской Федерации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91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571320" y="4293000"/>
            <a:ext cx="2488320" cy="227808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CustomShape 2"/>
          <p:cNvSpPr/>
          <p:nvPr/>
        </p:nvSpPr>
        <p:spPr>
          <a:xfrm>
            <a:off x="3420000" y="4279320"/>
            <a:ext cx="2519640" cy="2291760"/>
          </a:xfrm>
          <a:prstGeom prst="roundRect">
            <a:avLst>
              <a:gd name="adj" fmla="val 16667"/>
            </a:avLst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CustomShape 3"/>
          <p:cNvSpPr/>
          <p:nvPr/>
        </p:nvSpPr>
        <p:spPr>
          <a:xfrm>
            <a:off x="6300360" y="4317480"/>
            <a:ext cx="2519280" cy="2253600"/>
          </a:xfrm>
          <a:prstGeom prst="roundRect">
            <a:avLst>
              <a:gd name="adj" fmla="val 16667"/>
            </a:avLst>
          </a:prstGeom>
          <a:blipFill rotWithShape="0">
            <a:blip r:embed="rId4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CustomShape 4"/>
          <p:cNvSpPr/>
          <p:nvPr/>
        </p:nvSpPr>
        <p:spPr>
          <a:xfrm>
            <a:off x="179640" y="188640"/>
            <a:ext cx="4177080" cy="3596400"/>
          </a:xfrm>
          <a:prstGeom prst="rect">
            <a:avLst/>
          </a:prstGeom>
          <a:blipFill rotWithShape="0">
            <a:blip r:embed="rId5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0" name="CustomShape 5"/>
          <p:cNvSpPr/>
          <p:nvPr/>
        </p:nvSpPr>
        <p:spPr>
          <a:xfrm>
            <a:off x="5072040" y="620640"/>
            <a:ext cx="3603240" cy="136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Покажи флаг воздушно десантных войск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96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571320" y="4293000"/>
            <a:ext cx="2488320" cy="227808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" name="CustomShape 2"/>
          <p:cNvSpPr/>
          <p:nvPr/>
        </p:nvSpPr>
        <p:spPr>
          <a:xfrm>
            <a:off x="3420000" y="4279320"/>
            <a:ext cx="2519640" cy="2291760"/>
          </a:xfrm>
          <a:prstGeom prst="roundRect">
            <a:avLst>
              <a:gd name="adj" fmla="val 16667"/>
            </a:avLst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3" name="CustomShape 3"/>
          <p:cNvSpPr/>
          <p:nvPr/>
        </p:nvSpPr>
        <p:spPr>
          <a:xfrm>
            <a:off x="6300360" y="4317480"/>
            <a:ext cx="2519280" cy="2253600"/>
          </a:xfrm>
          <a:prstGeom prst="roundRect">
            <a:avLst>
              <a:gd name="adj" fmla="val 16667"/>
            </a:avLst>
          </a:prstGeom>
          <a:blipFill rotWithShape="0">
            <a:blip r:embed="rId4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" name="CustomShape 4"/>
          <p:cNvSpPr/>
          <p:nvPr/>
        </p:nvSpPr>
        <p:spPr>
          <a:xfrm>
            <a:off x="179640" y="188640"/>
            <a:ext cx="4680000" cy="3591000"/>
          </a:xfrm>
          <a:prstGeom prst="rect">
            <a:avLst/>
          </a:prstGeom>
          <a:blipFill rotWithShape="0">
            <a:blip r:embed="rId5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5" name="CustomShape 5"/>
          <p:cNvSpPr/>
          <p:nvPr/>
        </p:nvSpPr>
        <p:spPr>
          <a:xfrm>
            <a:off x="5072040" y="620640"/>
            <a:ext cx="3603240" cy="136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Покажи флаг военно морского флота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1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101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571320" y="4293000"/>
            <a:ext cx="2488320" cy="227808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7" name="CustomShape 2"/>
          <p:cNvSpPr/>
          <p:nvPr/>
        </p:nvSpPr>
        <p:spPr>
          <a:xfrm>
            <a:off x="3420000" y="4279320"/>
            <a:ext cx="2519640" cy="2291760"/>
          </a:xfrm>
          <a:prstGeom prst="roundRect">
            <a:avLst>
              <a:gd name="adj" fmla="val 16667"/>
            </a:avLst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8" name="CustomShape 3"/>
          <p:cNvSpPr/>
          <p:nvPr/>
        </p:nvSpPr>
        <p:spPr>
          <a:xfrm>
            <a:off x="6300360" y="4317480"/>
            <a:ext cx="2519280" cy="2253600"/>
          </a:xfrm>
          <a:prstGeom prst="roundRect">
            <a:avLst>
              <a:gd name="adj" fmla="val 16667"/>
            </a:avLst>
          </a:prstGeom>
          <a:blipFill rotWithShape="0">
            <a:blip r:embed="rId4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CustomShape 4"/>
          <p:cNvSpPr/>
          <p:nvPr/>
        </p:nvSpPr>
        <p:spPr>
          <a:xfrm>
            <a:off x="179640" y="188640"/>
            <a:ext cx="4860000" cy="3771000"/>
          </a:xfrm>
          <a:prstGeom prst="rect">
            <a:avLst/>
          </a:prstGeom>
          <a:blipFill rotWithShape="0">
            <a:blip r:embed="rId5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0" name="CustomShape 5"/>
          <p:cNvSpPr/>
          <p:nvPr/>
        </p:nvSpPr>
        <p:spPr>
          <a:xfrm>
            <a:off x="5072040" y="620640"/>
            <a:ext cx="3603240" cy="136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Покажи флаг пограничных войск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10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106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571320" y="4293000"/>
            <a:ext cx="1999080" cy="227808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CustomShape 2"/>
          <p:cNvSpPr/>
          <p:nvPr/>
        </p:nvSpPr>
        <p:spPr>
          <a:xfrm>
            <a:off x="3642840" y="4279320"/>
            <a:ext cx="1999440" cy="2291760"/>
          </a:xfrm>
          <a:prstGeom prst="roundRect">
            <a:avLst>
              <a:gd name="adj" fmla="val 16667"/>
            </a:avLst>
          </a:prstGeom>
          <a:blipFill rotWithShape="0">
            <a:blip r:embed="rId3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3" name="CustomShape 3"/>
          <p:cNvSpPr/>
          <p:nvPr/>
        </p:nvSpPr>
        <p:spPr>
          <a:xfrm>
            <a:off x="6300360" y="4317480"/>
            <a:ext cx="2057040" cy="2253600"/>
          </a:xfrm>
          <a:prstGeom prst="roundRect">
            <a:avLst>
              <a:gd name="adj" fmla="val 16667"/>
            </a:avLst>
          </a:prstGeom>
          <a:blipFill rotWithShape="0">
            <a:blip r:embed="rId4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4" name="CustomShape 4"/>
          <p:cNvSpPr/>
          <p:nvPr/>
        </p:nvSpPr>
        <p:spPr>
          <a:xfrm>
            <a:off x="179640" y="188640"/>
            <a:ext cx="4177080" cy="3596400"/>
          </a:xfrm>
          <a:prstGeom prst="rect">
            <a:avLst/>
          </a:prstGeom>
          <a:blipFill rotWithShape="0">
            <a:blip r:embed="rId5" cstate="print"/>
            <a:stretch/>
          </a:blip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CustomShape 5"/>
          <p:cNvSpPr/>
          <p:nvPr/>
        </p:nvSpPr>
        <p:spPr>
          <a:xfrm>
            <a:off x="5072040" y="620640"/>
            <a:ext cx="3603240" cy="136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Покажи герб города Красноту-</a:t>
            </a:r>
            <a:endParaRPr lang="ru-RU" sz="2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800" b="1" strike="noStrike" spc="-1">
                <a:solidFill>
                  <a:srgbClr val="FFFF00"/>
                </a:solidFill>
                <a:latin typeface="Bookman Old Style"/>
                <a:ea typeface="DejaVu Sans"/>
              </a:rPr>
              <a:t>рьинска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6" dur="1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1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2" restart="whenNotActive" fill="hold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childTnLst>
                  <p:par>
                    <p:cTn id="23" fill="hold">
                      <p:stCondLst>
                        <p:cond evt="onClick" delay="0">
                          <p:tgtEl>
                            <p:spTgt spid="111"/>
                          </p:tgtEl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</TotalTime>
  <Words>83</Words>
  <Application>Microsoft Office PowerPoint</Application>
  <PresentationFormat>Экран (4:3)</PresentationFormat>
  <Paragraphs>19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Орловы</dc:creator>
  <dc:description/>
  <cp:lastModifiedBy>User</cp:lastModifiedBy>
  <cp:revision>28</cp:revision>
  <dcterms:created xsi:type="dcterms:W3CDTF">2020-12-14T14:06:11Z</dcterms:created>
  <dcterms:modified xsi:type="dcterms:W3CDTF">2020-12-15T08:28:19Z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